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6"/>
      <p:bold r:id="rId27"/>
      <p:italic r:id="rId28"/>
      <p:boldItalic r:id="rId29"/>
    </p:embeddedFont>
    <p:embeddedFont>
      <p:font typeface="Barlow Light" panose="00000400000000000000" pitchFamily="2" charset="0"/>
      <p:regular r:id="rId30"/>
      <p:italic r:id="rId31"/>
    </p:embeddedFont>
    <p:embeddedFont>
      <p:font typeface="Be Vietnam Pro" panose="020B0604020202020204" charset="0"/>
      <p:regular r:id="rId32"/>
      <p:bold r:id="rId33"/>
      <p:italic r:id="rId34"/>
      <p:boldItalic r:id="rId35"/>
    </p:embeddedFont>
    <p:embeddedFont>
      <p:font typeface="Nunito Light" pitchFamily="2" charset="0"/>
      <p:regular r:id="rId36"/>
      <p: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i9+Hc0AON7Uw177HXhYO4jhJKH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58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4" name="Google Shape;74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9" name="Google Shape;7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9" name="Google Shape;76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6" name="Google Shape;77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4" name="Google Shape;80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2663e8eb89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2663e8eb89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8" name="Google Shape;84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663e8eb89b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663e8eb89b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2663e8eb89b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2663e8eb89b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2663e8eb89b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2663e8eb89b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2663e8eb89b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2663e8eb89b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2663e8eb89b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3" name="Google Shape;893;g2663e8eb89b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8" name="Google Shape;90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1" name="Google Shape;92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4" name="Google Shape;64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4" name="Google Shape;65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5" name="Google Shape;66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6" name="Google Shape;67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2" name="Google Shape;71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7" name="Google Shape;72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7" name="Google Shape;73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48"/>
          <p:cNvGrpSpPr/>
          <p:nvPr/>
        </p:nvGrpSpPr>
        <p:grpSpPr>
          <a:xfrm>
            <a:off x="-730529" y="-42181"/>
            <a:ext cx="9874535" cy="6191036"/>
            <a:chOff x="-47702" y="2728614"/>
            <a:chExt cx="3932824" cy="2465762"/>
          </a:xfrm>
        </p:grpSpPr>
        <p:sp>
          <p:nvSpPr>
            <p:cNvPr id="10" name="Google Shape;10;p48"/>
            <p:cNvSpPr/>
            <p:nvPr/>
          </p:nvSpPr>
          <p:spPr>
            <a:xfrm>
              <a:off x="1951111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48"/>
            <p:cNvSpPr/>
            <p:nvPr/>
          </p:nvSpPr>
          <p:spPr>
            <a:xfrm>
              <a:off x="1951111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1" y="23"/>
                    <a:pt x="1" y="44"/>
                    <a:pt x="1" y="66"/>
                  </a:cubicBezTo>
                  <a:cubicBezTo>
                    <a:pt x="1" y="66"/>
                    <a:pt x="1" y="93"/>
                    <a:pt x="22" y="114"/>
                  </a:cubicBezTo>
                  <a:cubicBezTo>
                    <a:pt x="22" y="114"/>
                    <a:pt x="44" y="136"/>
                    <a:pt x="65" y="136"/>
                  </a:cubicBezTo>
                  <a:cubicBezTo>
                    <a:pt x="87" y="136"/>
                    <a:pt x="87" y="114"/>
                    <a:pt x="114" y="114"/>
                  </a:cubicBezTo>
                  <a:cubicBezTo>
                    <a:pt x="114" y="93"/>
                    <a:pt x="136" y="66"/>
                    <a:pt x="136" y="66"/>
                  </a:cubicBezTo>
                  <a:cubicBezTo>
                    <a:pt x="136" y="44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48"/>
            <p:cNvSpPr/>
            <p:nvPr/>
          </p:nvSpPr>
          <p:spPr>
            <a:xfrm>
              <a:off x="1963569" y="4724347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8"/>
            <p:cNvSpPr/>
            <p:nvPr/>
          </p:nvSpPr>
          <p:spPr>
            <a:xfrm>
              <a:off x="2463935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3"/>
                    <a:pt x="0" y="44"/>
                    <a:pt x="0" y="66"/>
                  </a:cubicBezTo>
                  <a:cubicBezTo>
                    <a:pt x="0" y="66"/>
                    <a:pt x="22" y="93"/>
                    <a:pt x="22" y="114"/>
                  </a:cubicBezTo>
                  <a:cubicBezTo>
                    <a:pt x="44" y="114"/>
                    <a:pt x="71" y="136"/>
                    <a:pt x="71" y="136"/>
                  </a:cubicBezTo>
                  <a:cubicBezTo>
                    <a:pt x="92" y="136"/>
                    <a:pt x="114" y="114"/>
                    <a:pt x="135" y="114"/>
                  </a:cubicBezTo>
                  <a:lnTo>
                    <a:pt x="135" y="6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48"/>
            <p:cNvSpPr/>
            <p:nvPr/>
          </p:nvSpPr>
          <p:spPr>
            <a:xfrm>
              <a:off x="2463935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71" y="1"/>
                  </a:moveTo>
                  <a:cubicBezTo>
                    <a:pt x="44" y="1"/>
                    <a:pt x="0" y="49"/>
                    <a:pt x="0" y="71"/>
                  </a:cubicBezTo>
                  <a:cubicBezTo>
                    <a:pt x="0" y="114"/>
                    <a:pt x="44" y="136"/>
                    <a:pt x="71" y="136"/>
                  </a:cubicBezTo>
                  <a:cubicBezTo>
                    <a:pt x="114" y="136"/>
                    <a:pt x="135" y="114"/>
                    <a:pt x="135" y="71"/>
                  </a:cubicBezTo>
                  <a:cubicBezTo>
                    <a:pt x="135" y="49"/>
                    <a:pt x="114" y="1"/>
                    <a:pt x="71" y="1"/>
                  </a:cubicBezTo>
                  <a:close/>
                  <a:moveTo>
                    <a:pt x="71" y="271"/>
                  </a:moveTo>
                  <a:cubicBezTo>
                    <a:pt x="44" y="271"/>
                    <a:pt x="0" y="298"/>
                    <a:pt x="0" y="341"/>
                  </a:cubicBezTo>
                  <a:cubicBezTo>
                    <a:pt x="0" y="384"/>
                    <a:pt x="44" y="406"/>
                    <a:pt x="71" y="406"/>
                  </a:cubicBezTo>
                  <a:cubicBezTo>
                    <a:pt x="114" y="406"/>
                    <a:pt x="135" y="384"/>
                    <a:pt x="135" y="341"/>
                  </a:cubicBezTo>
                  <a:cubicBezTo>
                    <a:pt x="135" y="298"/>
                    <a:pt x="114" y="271"/>
                    <a:pt x="71" y="271"/>
                  </a:cubicBezTo>
                  <a:close/>
                  <a:moveTo>
                    <a:pt x="71" y="541"/>
                  </a:moveTo>
                  <a:cubicBezTo>
                    <a:pt x="44" y="541"/>
                    <a:pt x="0" y="568"/>
                    <a:pt x="0" y="611"/>
                  </a:cubicBezTo>
                  <a:cubicBezTo>
                    <a:pt x="0" y="632"/>
                    <a:pt x="44" y="676"/>
                    <a:pt x="71" y="676"/>
                  </a:cubicBezTo>
                  <a:cubicBezTo>
                    <a:pt x="114" y="676"/>
                    <a:pt x="135" y="632"/>
                    <a:pt x="135" y="611"/>
                  </a:cubicBezTo>
                  <a:cubicBezTo>
                    <a:pt x="135" y="568"/>
                    <a:pt x="114" y="541"/>
                    <a:pt x="71" y="541"/>
                  </a:cubicBezTo>
                  <a:close/>
                  <a:moveTo>
                    <a:pt x="71" y="789"/>
                  </a:moveTo>
                  <a:cubicBezTo>
                    <a:pt x="44" y="789"/>
                    <a:pt x="0" y="838"/>
                    <a:pt x="0" y="859"/>
                  </a:cubicBezTo>
                  <a:cubicBezTo>
                    <a:pt x="0" y="902"/>
                    <a:pt x="44" y="924"/>
                    <a:pt x="71" y="924"/>
                  </a:cubicBezTo>
                  <a:cubicBezTo>
                    <a:pt x="114" y="924"/>
                    <a:pt x="135" y="902"/>
                    <a:pt x="135" y="859"/>
                  </a:cubicBezTo>
                  <a:cubicBezTo>
                    <a:pt x="135" y="838"/>
                    <a:pt x="114" y="789"/>
                    <a:pt x="71" y="789"/>
                  </a:cubicBezTo>
                  <a:close/>
                  <a:moveTo>
                    <a:pt x="71" y="1059"/>
                  </a:moveTo>
                  <a:cubicBezTo>
                    <a:pt x="44" y="1059"/>
                    <a:pt x="0" y="1081"/>
                    <a:pt x="0" y="1129"/>
                  </a:cubicBezTo>
                  <a:cubicBezTo>
                    <a:pt x="0" y="1172"/>
                    <a:pt x="44" y="1194"/>
                    <a:pt x="71" y="1194"/>
                  </a:cubicBezTo>
                  <a:cubicBezTo>
                    <a:pt x="114" y="1194"/>
                    <a:pt x="135" y="1172"/>
                    <a:pt x="135" y="1129"/>
                  </a:cubicBezTo>
                  <a:cubicBezTo>
                    <a:pt x="135" y="1081"/>
                    <a:pt x="114" y="1059"/>
                    <a:pt x="71" y="1059"/>
                  </a:cubicBezTo>
                  <a:close/>
                  <a:moveTo>
                    <a:pt x="71" y="1329"/>
                  </a:moveTo>
                  <a:cubicBezTo>
                    <a:pt x="44" y="1329"/>
                    <a:pt x="0" y="1351"/>
                    <a:pt x="0" y="1399"/>
                  </a:cubicBezTo>
                  <a:cubicBezTo>
                    <a:pt x="0" y="1421"/>
                    <a:pt x="44" y="1464"/>
                    <a:pt x="71" y="1464"/>
                  </a:cubicBezTo>
                  <a:cubicBezTo>
                    <a:pt x="114" y="1464"/>
                    <a:pt x="135" y="1421"/>
                    <a:pt x="135" y="1399"/>
                  </a:cubicBezTo>
                  <a:cubicBezTo>
                    <a:pt x="135" y="1351"/>
                    <a:pt x="114" y="1329"/>
                    <a:pt x="71" y="1329"/>
                  </a:cubicBezTo>
                  <a:close/>
                  <a:moveTo>
                    <a:pt x="71" y="1577"/>
                  </a:moveTo>
                  <a:cubicBezTo>
                    <a:pt x="44" y="1577"/>
                    <a:pt x="0" y="1621"/>
                    <a:pt x="0" y="1648"/>
                  </a:cubicBezTo>
                  <a:cubicBezTo>
                    <a:pt x="0" y="1691"/>
                    <a:pt x="44" y="1712"/>
                    <a:pt x="71" y="1712"/>
                  </a:cubicBezTo>
                  <a:cubicBezTo>
                    <a:pt x="114" y="1712"/>
                    <a:pt x="135" y="1691"/>
                    <a:pt x="135" y="1648"/>
                  </a:cubicBezTo>
                  <a:cubicBezTo>
                    <a:pt x="135" y="1621"/>
                    <a:pt x="114" y="1577"/>
                    <a:pt x="71" y="1577"/>
                  </a:cubicBezTo>
                  <a:close/>
                  <a:moveTo>
                    <a:pt x="71" y="1847"/>
                  </a:moveTo>
                  <a:cubicBezTo>
                    <a:pt x="44" y="1847"/>
                    <a:pt x="0" y="1869"/>
                    <a:pt x="0" y="1918"/>
                  </a:cubicBezTo>
                  <a:cubicBezTo>
                    <a:pt x="0" y="1961"/>
                    <a:pt x="44" y="1982"/>
                    <a:pt x="71" y="1982"/>
                  </a:cubicBezTo>
                  <a:cubicBezTo>
                    <a:pt x="114" y="1982"/>
                    <a:pt x="135" y="1961"/>
                    <a:pt x="135" y="1918"/>
                  </a:cubicBezTo>
                  <a:cubicBezTo>
                    <a:pt x="135" y="1869"/>
                    <a:pt x="114" y="1847"/>
                    <a:pt x="71" y="1847"/>
                  </a:cubicBezTo>
                  <a:close/>
                  <a:moveTo>
                    <a:pt x="71" y="2117"/>
                  </a:moveTo>
                  <a:cubicBezTo>
                    <a:pt x="44" y="2117"/>
                    <a:pt x="0" y="2139"/>
                    <a:pt x="0" y="2188"/>
                  </a:cubicBezTo>
                  <a:cubicBezTo>
                    <a:pt x="0" y="2209"/>
                    <a:pt x="44" y="2252"/>
                    <a:pt x="71" y="2252"/>
                  </a:cubicBezTo>
                  <a:cubicBezTo>
                    <a:pt x="114" y="2252"/>
                    <a:pt x="135" y="2209"/>
                    <a:pt x="135" y="2188"/>
                  </a:cubicBezTo>
                  <a:cubicBezTo>
                    <a:pt x="135" y="2139"/>
                    <a:pt x="114" y="2117"/>
                    <a:pt x="71" y="2117"/>
                  </a:cubicBezTo>
                  <a:close/>
                  <a:moveTo>
                    <a:pt x="71" y="2366"/>
                  </a:moveTo>
                  <a:cubicBezTo>
                    <a:pt x="44" y="2366"/>
                    <a:pt x="0" y="2409"/>
                    <a:pt x="0" y="2431"/>
                  </a:cubicBezTo>
                  <a:cubicBezTo>
                    <a:pt x="0" y="2479"/>
                    <a:pt x="44" y="2501"/>
                    <a:pt x="71" y="2501"/>
                  </a:cubicBezTo>
                  <a:cubicBezTo>
                    <a:pt x="114" y="2501"/>
                    <a:pt x="135" y="2479"/>
                    <a:pt x="135" y="2431"/>
                  </a:cubicBezTo>
                  <a:cubicBezTo>
                    <a:pt x="135" y="2409"/>
                    <a:pt x="114" y="2366"/>
                    <a:pt x="71" y="2366"/>
                  </a:cubicBezTo>
                  <a:close/>
                  <a:moveTo>
                    <a:pt x="71" y="2636"/>
                  </a:moveTo>
                  <a:cubicBezTo>
                    <a:pt x="44" y="2636"/>
                    <a:pt x="0" y="2657"/>
                    <a:pt x="0" y="2701"/>
                  </a:cubicBezTo>
                  <a:cubicBezTo>
                    <a:pt x="0" y="2749"/>
                    <a:pt x="44" y="2771"/>
                    <a:pt x="71" y="2771"/>
                  </a:cubicBezTo>
                  <a:cubicBezTo>
                    <a:pt x="114" y="2771"/>
                    <a:pt x="135" y="2749"/>
                    <a:pt x="135" y="2701"/>
                  </a:cubicBezTo>
                  <a:cubicBezTo>
                    <a:pt x="135" y="2657"/>
                    <a:pt x="114" y="2636"/>
                    <a:pt x="71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8"/>
            <p:cNvSpPr/>
            <p:nvPr/>
          </p:nvSpPr>
          <p:spPr>
            <a:xfrm>
              <a:off x="2463935" y="4579091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2"/>
                    <a:pt x="0" y="44"/>
                    <a:pt x="0" y="65"/>
                  </a:cubicBezTo>
                  <a:cubicBezTo>
                    <a:pt x="0" y="65"/>
                    <a:pt x="22" y="87"/>
                    <a:pt x="22" y="109"/>
                  </a:cubicBezTo>
                  <a:cubicBezTo>
                    <a:pt x="44" y="109"/>
                    <a:pt x="71" y="136"/>
                    <a:pt x="71" y="136"/>
                  </a:cubicBezTo>
                  <a:cubicBezTo>
                    <a:pt x="92" y="136"/>
                    <a:pt x="114" y="109"/>
                    <a:pt x="135" y="109"/>
                  </a:cubicBezTo>
                  <a:lnTo>
                    <a:pt x="135" y="6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8"/>
            <p:cNvSpPr/>
            <p:nvPr/>
          </p:nvSpPr>
          <p:spPr>
            <a:xfrm>
              <a:off x="3162368" y="2745396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48"/>
            <p:cNvSpPr/>
            <p:nvPr/>
          </p:nvSpPr>
          <p:spPr>
            <a:xfrm>
              <a:off x="-47702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8"/>
            <p:cNvSpPr/>
            <p:nvPr/>
          </p:nvSpPr>
          <p:spPr>
            <a:xfrm>
              <a:off x="828794" y="4477921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48"/>
            <p:cNvSpPr/>
            <p:nvPr/>
          </p:nvSpPr>
          <p:spPr>
            <a:xfrm>
              <a:off x="830825" y="4465617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48"/>
            <p:cNvSpPr/>
            <p:nvPr/>
          </p:nvSpPr>
          <p:spPr>
            <a:xfrm>
              <a:off x="243250" y="4629130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8"/>
            <p:cNvSpPr/>
            <p:nvPr/>
          </p:nvSpPr>
          <p:spPr>
            <a:xfrm>
              <a:off x="1653079" y="2751625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48"/>
            <p:cNvSpPr/>
            <p:nvPr/>
          </p:nvSpPr>
          <p:spPr>
            <a:xfrm>
              <a:off x="2618696" y="3445097"/>
              <a:ext cx="1015" cy="4291"/>
            </a:xfrm>
            <a:custGeom>
              <a:avLst/>
              <a:gdLst/>
              <a:ahLst/>
              <a:cxnLst/>
              <a:rect l="l" t="t" r="r" b="b"/>
              <a:pathLst>
                <a:path w="22" h="93" extrusionOk="0">
                  <a:moveTo>
                    <a:pt x="22" y="0"/>
                  </a:moveTo>
                  <a:cubicBezTo>
                    <a:pt x="0" y="0"/>
                    <a:pt x="0" y="22"/>
                    <a:pt x="0" y="49"/>
                  </a:cubicBezTo>
                  <a:cubicBezTo>
                    <a:pt x="0" y="49"/>
                    <a:pt x="0" y="70"/>
                    <a:pt x="22" y="92"/>
                  </a:cubicBezTo>
                  <a:lnTo>
                    <a:pt x="22" y="4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48"/>
            <p:cNvSpPr/>
            <p:nvPr/>
          </p:nvSpPr>
          <p:spPr>
            <a:xfrm>
              <a:off x="131602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48"/>
            <p:cNvSpPr/>
            <p:nvPr/>
          </p:nvSpPr>
          <p:spPr>
            <a:xfrm>
              <a:off x="3225746" y="3970611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" name="Google Shape;25;p48"/>
          <p:cNvGrpSpPr/>
          <p:nvPr/>
        </p:nvGrpSpPr>
        <p:grpSpPr>
          <a:xfrm>
            <a:off x="342254" y="97388"/>
            <a:ext cx="8695424" cy="4454449"/>
            <a:chOff x="342254" y="97388"/>
            <a:chExt cx="8695424" cy="4454449"/>
          </a:xfrm>
        </p:grpSpPr>
        <p:grpSp>
          <p:nvGrpSpPr>
            <p:cNvPr id="26" name="Google Shape;26;p48"/>
            <p:cNvGrpSpPr/>
            <p:nvPr/>
          </p:nvGrpSpPr>
          <p:grpSpPr>
            <a:xfrm>
              <a:off x="342254" y="97388"/>
              <a:ext cx="301874" cy="154373"/>
              <a:chOff x="7893111" y="352204"/>
              <a:chExt cx="225869" cy="115505"/>
            </a:xfrm>
          </p:grpSpPr>
          <p:sp>
            <p:nvSpPr>
              <p:cNvPr id="27" name="Google Shape;27;p4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4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4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" name="Google Shape;30;p48"/>
            <p:cNvGrpSpPr/>
            <p:nvPr/>
          </p:nvGrpSpPr>
          <p:grpSpPr>
            <a:xfrm rot="5400000">
              <a:off x="8809554" y="4323713"/>
              <a:ext cx="301874" cy="154373"/>
              <a:chOff x="7893111" y="352204"/>
              <a:chExt cx="225869" cy="115505"/>
            </a:xfrm>
          </p:grpSpPr>
          <p:sp>
            <p:nvSpPr>
              <p:cNvPr id="31" name="Google Shape;31;p4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4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4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4" name="Google Shape;34;p48"/>
          <p:cNvSpPr txBox="1">
            <a:spLocks noGrp="1"/>
          </p:cNvSpPr>
          <p:nvPr>
            <p:ph type="ctrTitle"/>
          </p:nvPr>
        </p:nvSpPr>
        <p:spPr>
          <a:xfrm>
            <a:off x="713225" y="986913"/>
            <a:ext cx="41001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8"/>
          <p:cNvSpPr txBox="1">
            <a:spLocks noGrp="1"/>
          </p:cNvSpPr>
          <p:nvPr>
            <p:ph type="subTitle" idx="1"/>
          </p:nvPr>
        </p:nvSpPr>
        <p:spPr>
          <a:xfrm>
            <a:off x="713225" y="3747688"/>
            <a:ext cx="41001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7"/>
          <p:cNvSpPr txBox="1">
            <a:spLocks noGrp="1"/>
          </p:cNvSpPr>
          <p:nvPr>
            <p:ph type="title" hasCustomPrompt="1"/>
          </p:nvPr>
        </p:nvSpPr>
        <p:spPr>
          <a:xfrm>
            <a:off x="713225" y="736925"/>
            <a:ext cx="5524500" cy="10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0" name="Google Shape;300;p57"/>
          <p:cNvSpPr txBox="1">
            <a:spLocks noGrp="1"/>
          </p:cNvSpPr>
          <p:nvPr>
            <p:ph type="subTitle" idx="1"/>
          </p:nvPr>
        </p:nvSpPr>
        <p:spPr>
          <a:xfrm>
            <a:off x="713225" y="1773425"/>
            <a:ext cx="55245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01" name="Google Shape;301;p57"/>
          <p:cNvGrpSpPr/>
          <p:nvPr/>
        </p:nvGrpSpPr>
        <p:grpSpPr>
          <a:xfrm>
            <a:off x="220654" y="580438"/>
            <a:ext cx="8522974" cy="4341373"/>
            <a:chOff x="220654" y="580438"/>
            <a:chExt cx="8522974" cy="4341373"/>
          </a:xfrm>
        </p:grpSpPr>
        <p:grpSp>
          <p:nvGrpSpPr>
            <p:cNvPr id="302" name="Google Shape;302;p57"/>
            <p:cNvGrpSpPr/>
            <p:nvPr/>
          </p:nvGrpSpPr>
          <p:grpSpPr>
            <a:xfrm>
              <a:off x="220654" y="4767438"/>
              <a:ext cx="301874" cy="154373"/>
              <a:chOff x="7893111" y="352204"/>
              <a:chExt cx="225869" cy="115505"/>
            </a:xfrm>
          </p:grpSpPr>
          <p:sp>
            <p:nvSpPr>
              <p:cNvPr id="303" name="Google Shape;303;p5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5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5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6" name="Google Shape;306;p57"/>
            <p:cNvGrpSpPr/>
            <p:nvPr/>
          </p:nvGrpSpPr>
          <p:grpSpPr>
            <a:xfrm rot="5400000">
              <a:off x="8515504" y="654188"/>
              <a:ext cx="301874" cy="154373"/>
              <a:chOff x="7893111" y="352204"/>
              <a:chExt cx="225869" cy="115505"/>
            </a:xfrm>
          </p:grpSpPr>
          <p:sp>
            <p:nvSpPr>
              <p:cNvPr id="307" name="Google Shape;307;p5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5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5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10" name="Google Shape;310;p57"/>
          <p:cNvGrpSpPr/>
          <p:nvPr/>
        </p:nvGrpSpPr>
        <p:grpSpPr>
          <a:xfrm>
            <a:off x="-797268" y="-873984"/>
            <a:ext cx="10254409" cy="7286857"/>
            <a:chOff x="-797268" y="-873984"/>
            <a:chExt cx="10254409" cy="7286857"/>
          </a:xfrm>
        </p:grpSpPr>
        <p:grpSp>
          <p:nvGrpSpPr>
            <p:cNvPr id="311" name="Google Shape;311;p57"/>
            <p:cNvGrpSpPr/>
            <p:nvPr/>
          </p:nvGrpSpPr>
          <p:grpSpPr>
            <a:xfrm>
              <a:off x="-797268" y="-873984"/>
              <a:ext cx="10077988" cy="7286857"/>
              <a:chOff x="-797268" y="-873984"/>
              <a:chExt cx="10077988" cy="7286857"/>
            </a:xfrm>
          </p:grpSpPr>
          <p:grpSp>
            <p:nvGrpSpPr>
              <p:cNvPr id="312" name="Google Shape;312;p57"/>
              <p:cNvGrpSpPr/>
              <p:nvPr/>
            </p:nvGrpSpPr>
            <p:grpSpPr>
              <a:xfrm>
                <a:off x="161003" y="-873984"/>
                <a:ext cx="9119717" cy="7286857"/>
                <a:chOff x="161003" y="-873984"/>
                <a:chExt cx="9119717" cy="7286857"/>
              </a:xfrm>
            </p:grpSpPr>
            <p:grpSp>
              <p:nvGrpSpPr>
                <p:cNvPr id="313" name="Google Shape;313;p57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314" name="Google Shape;314;p57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5" name="Google Shape;315;p57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6" name="Google Shape;316;p57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7" name="Google Shape;317;p57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8" name="Google Shape;318;p57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19" name="Google Shape;319;p57"/>
                <p:cNvSpPr/>
                <p:nvPr/>
              </p:nvSpPr>
              <p:spPr>
                <a:xfrm rot="-5400000">
                  <a:off x="5662097" y="39564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" name="Google Shape;320;p57"/>
                <p:cNvSpPr/>
                <p:nvPr/>
              </p:nvSpPr>
              <p:spPr>
                <a:xfrm rot="10800000" flipH="1">
                  <a:off x="3728282" y="8160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1" name="Google Shape;321;p57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2" name="Google Shape;322;p57"/>
                <p:cNvSpPr/>
                <p:nvPr/>
              </p:nvSpPr>
              <p:spPr>
                <a:xfrm rot="5400000">
                  <a:off x="7183397" y="27215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" name="Google Shape;323;p57"/>
                <p:cNvSpPr/>
                <p:nvPr/>
              </p:nvSpPr>
              <p:spPr>
                <a:xfrm rot="5400000">
                  <a:off x="5617624" y="-21338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4" name="Google Shape;324;p57"/>
                <p:cNvSpPr/>
                <p:nvPr/>
              </p:nvSpPr>
              <p:spPr>
                <a:xfrm rot="-5400000">
                  <a:off x="685701" y="-260771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5" name="Google Shape;325;p57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6" name="Google Shape;326;p57"/>
                <p:cNvSpPr/>
                <p:nvPr/>
              </p:nvSpPr>
              <p:spPr>
                <a:xfrm flipH="1">
                  <a:off x="161003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27" name="Google Shape;327;p57"/>
              <p:cNvSpPr/>
              <p:nvPr/>
            </p:nvSpPr>
            <p:spPr>
              <a:xfrm rot="10800000" flipH="1">
                <a:off x="-797268" y="138248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8" name="Google Shape;328;p57"/>
            <p:cNvSpPr/>
            <p:nvPr/>
          </p:nvSpPr>
          <p:spPr>
            <a:xfrm rot="10800000" flipH="1">
              <a:off x="7606357" y="1858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31" name="Google Shape;331;p58"/>
          <p:cNvGrpSpPr/>
          <p:nvPr/>
        </p:nvGrpSpPr>
        <p:grpSpPr>
          <a:xfrm>
            <a:off x="-1068097" y="-954684"/>
            <a:ext cx="10139335" cy="7385719"/>
            <a:chOff x="-1068097" y="-954684"/>
            <a:chExt cx="10139335" cy="7385719"/>
          </a:xfrm>
        </p:grpSpPr>
        <p:grpSp>
          <p:nvGrpSpPr>
            <p:cNvPr id="332" name="Google Shape;332;p58"/>
            <p:cNvGrpSpPr/>
            <p:nvPr/>
          </p:nvGrpSpPr>
          <p:grpSpPr>
            <a:xfrm>
              <a:off x="8611819" y="1920076"/>
              <a:ext cx="352312" cy="1303355"/>
              <a:chOff x="8611819" y="1920076"/>
              <a:chExt cx="352312" cy="1303355"/>
            </a:xfrm>
          </p:grpSpPr>
          <p:sp>
            <p:nvSpPr>
              <p:cNvPr id="333" name="Google Shape;333;p58"/>
              <p:cNvSpPr/>
              <p:nvPr/>
            </p:nvSpPr>
            <p:spPr>
              <a:xfrm rot="-5400000">
                <a:off x="8764458" y="3055036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58"/>
              <p:cNvSpPr/>
              <p:nvPr/>
            </p:nvSpPr>
            <p:spPr>
              <a:xfrm rot="-5400000">
                <a:off x="8335849" y="2563869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58"/>
              <p:cNvSpPr/>
              <p:nvPr/>
            </p:nvSpPr>
            <p:spPr>
              <a:xfrm rot="-5400000">
                <a:off x="8764458" y="176743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36" name="Google Shape;336;p58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58"/>
            <p:cNvSpPr/>
            <p:nvPr/>
          </p:nvSpPr>
          <p:spPr>
            <a:xfrm rot="10800000">
              <a:off x="-1068097" y="1433618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58"/>
            <p:cNvSpPr/>
            <p:nvPr/>
          </p:nvSpPr>
          <p:spPr>
            <a:xfrm>
              <a:off x="2125685" y="4632153"/>
              <a:ext cx="15756" cy="1798881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58"/>
            <p:cNvSpPr/>
            <p:nvPr/>
          </p:nvSpPr>
          <p:spPr>
            <a:xfrm rot="10800000" flipH="1">
              <a:off x="5454857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58"/>
            <p:cNvSpPr/>
            <p:nvPr/>
          </p:nvSpPr>
          <p:spPr>
            <a:xfrm>
              <a:off x="655499" y="4883707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58"/>
            <p:cNvSpPr/>
            <p:nvPr/>
          </p:nvSpPr>
          <p:spPr>
            <a:xfrm>
              <a:off x="6506572" y="-255894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58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58"/>
            <p:cNvSpPr/>
            <p:nvPr/>
          </p:nvSpPr>
          <p:spPr>
            <a:xfrm rot="-5400000">
              <a:off x="7278126" y="405209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58"/>
            <p:cNvSpPr/>
            <p:nvPr/>
          </p:nvSpPr>
          <p:spPr>
            <a:xfrm rot="5400000" flipH="1">
              <a:off x="955828" y="-1950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5" name="Google Shape;345;p58"/>
          <p:cNvGrpSpPr/>
          <p:nvPr/>
        </p:nvGrpSpPr>
        <p:grpSpPr>
          <a:xfrm>
            <a:off x="312904" y="4257313"/>
            <a:ext cx="8453299" cy="301874"/>
            <a:chOff x="312904" y="4257313"/>
            <a:chExt cx="8453299" cy="301874"/>
          </a:xfrm>
        </p:grpSpPr>
        <p:grpSp>
          <p:nvGrpSpPr>
            <p:cNvPr id="346" name="Google Shape;346;p58"/>
            <p:cNvGrpSpPr/>
            <p:nvPr/>
          </p:nvGrpSpPr>
          <p:grpSpPr>
            <a:xfrm>
              <a:off x="312904" y="4331063"/>
              <a:ext cx="301874" cy="154373"/>
              <a:chOff x="7893111" y="352204"/>
              <a:chExt cx="225869" cy="115505"/>
            </a:xfrm>
          </p:grpSpPr>
          <p:sp>
            <p:nvSpPr>
              <p:cNvPr id="347" name="Google Shape;347;p5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5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5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0" name="Google Shape;350;p58"/>
            <p:cNvGrpSpPr/>
            <p:nvPr/>
          </p:nvGrpSpPr>
          <p:grpSpPr>
            <a:xfrm rot="5400000">
              <a:off x="8538079" y="4331063"/>
              <a:ext cx="301874" cy="154373"/>
              <a:chOff x="7893111" y="352204"/>
              <a:chExt cx="225869" cy="115505"/>
            </a:xfrm>
          </p:grpSpPr>
          <p:sp>
            <p:nvSpPr>
              <p:cNvPr id="351" name="Google Shape;351;p5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5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5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oogle Shape;355;p59"/>
          <p:cNvGrpSpPr/>
          <p:nvPr/>
        </p:nvGrpSpPr>
        <p:grpSpPr>
          <a:xfrm>
            <a:off x="-375847" y="-954684"/>
            <a:ext cx="9447085" cy="7385719"/>
            <a:chOff x="-375847" y="-954684"/>
            <a:chExt cx="9447085" cy="7385719"/>
          </a:xfrm>
        </p:grpSpPr>
        <p:grpSp>
          <p:nvGrpSpPr>
            <p:cNvPr id="356" name="Google Shape;356;p59"/>
            <p:cNvGrpSpPr/>
            <p:nvPr/>
          </p:nvGrpSpPr>
          <p:grpSpPr>
            <a:xfrm>
              <a:off x="4071872" y="4749547"/>
              <a:ext cx="1303356" cy="352312"/>
              <a:chOff x="4071872" y="4749547"/>
              <a:chExt cx="1303356" cy="352312"/>
            </a:xfrm>
          </p:grpSpPr>
          <p:sp>
            <p:nvSpPr>
              <p:cNvPr id="357" name="Google Shape;357;p59"/>
              <p:cNvSpPr/>
              <p:nvPr/>
            </p:nvSpPr>
            <p:spPr>
              <a:xfrm>
                <a:off x="40718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59"/>
              <p:cNvSpPr/>
              <p:nvPr/>
            </p:nvSpPr>
            <p:spPr>
              <a:xfrm>
                <a:off x="40718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1" y="23"/>
                      <a:pt x="1" y="44"/>
                      <a:pt x="1" y="66"/>
                    </a:cubicBezTo>
                    <a:cubicBezTo>
                      <a:pt x="1" y="66"/>
                      <a:pt x="1" y="93"/>
                      <a:pt x="22" y="114"/>
                    </a:cubicBezTo>
                    <a:cubicBezTo>
                      <a:pt x="22" y="114"/>
                      <a:pt x="44" y="136"/>
                      <a:pt x="65" y="136"/>
                    </a:cubicBezTo>
                    <a:cubicBezTo>
                      <a:pt x="87" y="136"/>
                      <a:pt x="87" y="114"/>
                      <a:pt x="114" y="114"/>
                    </a:cubicBezTo>
                    <a:cubicBezTo>
                      <a:pt x="114" y="93"/>
                      <a:pt x="136" y="66"/>
                      <a:pt x="136" y="66"/>
                    </a:cubicBezTo>
                    <a:cubicBezTo>
                      <a:pt x="136" y="44"/>
                      <a:pt x="114" y="23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59"/>
              <p:cNvSpPr/>
              <p:nvPr/>
            </p:nvSpPr>
            <p:spPr>
              <a:xfrm>
                <a:off x="4103153" y="5086103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59"/>
              <p:cNvSpPr/>
              <p:nvPr/>
            </p:nvSpPr>
            <p:spPr>
              <a:xfrm>
                <a:off x="53594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22" y="23"/>
                      <a:pt x="0" y="44"/>
                      <a:pt x="0" y="66"/>
                    </a:cubicBezTo>
                    <a:cubicBezTo>
                      <a:pt x="0" y="66"/>
                      <a:pt x="22" y="93"/>
                      <a:pt x="22" y="114"/>
                    </a:cubicBezTo>
                    <a:cubicBezTo>
                      <a:pt x="44" y="114"/>
                      <a:pt x="71" y="136"/>
                      <a:pt x="71" y="136"/>
                    </a:cubicBezTo>
                    <a:cubicBezTo>
                      <a:pt x="92" y="136"/>
                      <a:pt x="114" y="114"/>
                      <a:pt x="135" y="114"/>
                    </a:cubicBezTo>
                    <a:lnTo>
                      <a:pt x="135" y="66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59"/>
              <p:cNvSpPr/>
              <p:nvPr/>
            </p:nvSpPr>
            <p:spPr>
              <a:xfrm>
                <a:off x="53594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2" name="Google Shape;362;p59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59"/>
            <p:cNvSpPr/>
            <p:nvPr/>
          </p:nvSpPr>
          <p:spPr>
            <a:xfrm>
              <a:off x="-375847" y="1433618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59"/>
            <p:cNvSpPr/>
            <p:nvPr/>
          </p:nvSpPr>
          <p:spPr>
            <a:xfrm>
              <a:off x="2125685" y="4632153"/>
              <a:ext cx="15756" cy="1798881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59"/>
            <p:cNvSpPr/>
            <p:nvPr/>
          </p:nvSpPr>
          <p:spPr>
            <a:xfrm rot="10800000" flipH="1">
              <a:off x="2236857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59"/>
            <p:cNvSpPr/>
            <p:nvPr/>
          </p:nvSpPr>
          <p:spPr>
            <a:xfrm>
              <a:off x="655499" y="4883707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59"/>
            <p:cNvSpPr/>
            <p:nvPr/>
          </p:nvSpPr>
          <p:spPr>
            <a:xfrm>
              <a:off x="6557922" y="-145819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59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59"/>
            <p:cNvSpPr/>
            <p:nvPr/>
          </p:nvSpPr>
          <p:spPr>
            <a:xfrm rot="-5400000">
              <a:off x="7278126" y="405209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59"/>
            <p:cNvSpPr/>
            <p:nvPr/>
          </p:nvSpPr>
          <p:spPr>
            <a:xfrm rot="5400000" flipH="1">
              <a:off x="4242978" y="-1950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" name="Google Shape;371;p59"/>
          <p:cNvGrpSpPr/>
          <p:nvPr/>
        </p:nvGrpSpPr>
        <p:grpSpPr>
          <a:xfrm>
            <a:off x="349604" y="580449"/>
            <a:ext cx="8416599" cy="3904987"/>
            <a:chOff x="349604" y="580449"/>
            <a:chExt cx="8416599" cy="3904987"/>
          </a:xfrm>
        </p:grpSpPr>
        <p:grpSp>
          <p:nvGrpSpPr>
            <p:cNvPr id="372" name="Google Shape;372;p59"/>
            <p:cNvGrpSpPr/>
            <p:nvPr/>
          </p:nvGrpSpPr>
          <p:grpSpPr>
            <a:xfrm>
              <a:off x="349604" y="4331063"/>
              <a:ext cx="301874" cy="154373"/>
              <a:chOff x="7893111" y="352204"/>
              <a:chExt cx="225869" cy="115505"/>
            </a:xfrm>
          </p:grpSpPr>
          <p:sp>
            <p:nvSpPr>
              <p:cNvPr id="373" name="Google Shape;373;p5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5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5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6" name="Google Shape;376;p59"/>
            <p:cNvGrpSpPr/>
            <p:nvPr/>
          </p:nvGrpSpPr>
          <p:grpSpPr>
            <a:xfrm rot="5400000">
              <a:off x="8538079" y="654200"/>
              <a:ext cx="301874" cy="154373"/>
              <a:chOff x="7893111" y="352204"/>
              <a:chExt cx="225869" cy="115505"/>
            </a:xfrm>
          </p:grpSpPr>
          <p:sp>
            <p:nvSpPr>
              <p:cNvPr id="377" name="Google Shape;377;p5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5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5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80" name="Google Shape;380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60"/>
          <p:cNvGrpSpPr/>
          <p:nvPr/>
        </p:nvGrpSpPr>
        <p:grpSpPr>
          <a:xfrm>
            <a:off x="-717097" y="-986684"/>
            <a:ext cx="9788335" cy="7052282"/>
            <a:chOff x="-717097" y="-986684"/>
            <a:chExt cx="9788335" cy="7052282"/>
          </a:xfrm>
        </p:grpSpPr>
        <p:grpSp>
          <p:nvGrpSpPr>
            <p:cNvPr id="383" name="Google Shape;383;p60"/>
            <p:cNvGrpSpPr/>
            <p:nvPr/>
          </p:nvGrpSpPr>
          <p:grpSpPr>
            <a:xfrm>
              <a:off x="4071872" y="4749547"/>
              <a:ext cx="1303356" cy="352312"/>
              <a:chOff x="4071872" y="4749547"/>
              <a:chExt cx="1303356" cy="352312"/>
            </a:xfrm>
          </p:grpSpPr>
          <p:sp>
            <p:nvSpPr>
              <p:cNvPr id="384" name="Google Shape;384;p60"/>
              <p:cNvSpPr/>
              <p:nvPr/>
            </p:nvSpPr>
            <p:spPr>
              <a:xfrm>
                <a:off x="40718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60"/>
              <p:cNvSpPr/>
              <p:nvPr/>
            </p:nvSpPr>
            <p:spPr>
              <a:xfrm>
                <a:off x="40718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1" y="23"/>
                      <a:pt x="1" y="44"/>
                      <a:pt x="1" y="66"/>
                    </a:cubicBezTo>
                    <a:cubicBezTo>
                      <a:pt x="1" y="66"/>
                      <a:pt x="1" y="93"/>
                      <a:pt x="22" y="114"/>
                    </a:cubicBezTo>
                    <a:cubicBezTo>
                      <a:pt x="22" y="114"/>
                      <a:pt x="44" y="136"/>
                      <a:pt x="65" y="136"/>
                    </a:cubicBezTo>
                    <a:cubicBezTo>
                      <a:pt x="87" y="136"/>
                      <a:pt x="87" y="114"/>
                      <a:pt x="114" y="114"/>
                    </a:cubicBezTo>
                    <a:cubicBezTo>
                      <a:pt x="114" y="93"/>
                      <a:pt x="136" y="66"/>
                      <a:pt x="136" y="66"/>
                    </a:cubicBezTo>
                    <a:cubicBezTo>
                      <a:pt x="136" y="44"/>
                      <a:pt x="114" y="23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60"/>
              <p:cNvSpPr/>
              <p:nvPr/>
            </p:nvSpPr>
            <p:spPr>
              <a:xfrm>
                <a:off x="4103153" y="5086103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60"/>
              <p:cNvSpPr/>
              <p:nvPr/>
            </p:nvSpPr>
            <p:spPr>
              <a:xfrm>
                <a:off x="53594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22" y="23"/>
                      <a:pt x="0" y="44"/>
                      <a:pt x="0" y="66"/>
                    </a:cubicBezTo>
                    <a:cubicBezTo>
                      <a:pt x="0" y="66"/>
                      <a:pt x="22" y="93"/>
                      <a:pt x="22" y="114"/>
                    </a:cubicBezTo>
                    <a:cubicBezTo>
                      <a:pt x="44" y="114"/>
                      <a:pt x="71" y="136"/>
                      <a:pt x="71" y="136"/>
                    </a:cubicBezTo>
                    <a:cubicBezTo>
                      <a:pt x="92" y="136"/>
                      <a:pt x="114" y="114"/>
                      <a:pt x="135" y="114"/>
                    </a:cubicBezTo>
                    <a:lnTo>
                      <a:pt x="135" y="66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60"/>
              <p:cNvSpPr/>
              <p:nvPr/>
            </p:nvSpPr>
            <p:spPr>
              <a:xfrm>
                <a:off x="53594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89" name="Google Shape;389;p60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60"/>
            <p:cNvSpPr/>
            <p:nvPr/>
          </p:nvSpPr>
          <p:spPr>
            <a:xfrm rot="10800000" flipH="1">
              <a:off x="2236857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60"/>
            <p:cNvSpPr/>
            <p:nvPr/>
          </p:nvSpPr>
          <p:spPr>
            <a:xfrm>
              <a:off x="-190613" y="4883695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60"/>
            <p:cNvSpPr/>
            <p:nvPr/>
          </p:nvSpPr>
          <p:spPr>
            <a:xfrm>
              <a:off x="6557922" y="-145819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60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60"/>
            <p:cNvSpPr/>
            <p:nvPr/>
          </p:nvSpPr>
          <p:spPr>
            <a:xfrm rot="-5400000">
              <a:off x="7197426" y="356784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60"/>
            <p:cNvSpPr/>
            <p:nvPr/>
          </p:nvSpPr>
          <p:spPr>
            <a:xfrm rot="5400000" flipH="1">
              <a:off x="3232803" y="-1982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60"/>
            <p:cNvSpPr/>
            <p:nvPr/>
          </p:nvSpPr>
          <p:spPr>
            <a:xfrm rot="10800000" flipH="1">
              <a:off x="-717097" y="2754693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7" name="Google Shape;397;p60"/>
          <p:cNvGrpSpPr/>
          <p:nvPr/>
        </p:nvGrpSpPr>
        <p:grpSpPr>
          <a:xfrm>
            <a:off x="200829" y="539513"/>
            <a:ext cx="8580049" cy="1821699"/>
            <a:chOff x="200829" y="539513"/>
            <a:chExt cx="8580049" cy="1821699"/>
          </a:xfrm>
        </p:grpSpPr>
        <p:grpSp>
          <p:nvGrpSpPr>
            <p:cNvPr id="398" name="Google Shape;398;p60"/>
            <p:cNvGrpSpPr/>
            <p:nvPr/>
          </p:nvGrpSpPr>
          <p:grpSpPr>
            <a:xfrm>
              <a:off x="200829" y="2206838"/>
              <a:ext cx="301874" cy="154373"/>
              <a:chOff x="7893111" y="352204"/>
              <a:chExt cx="225869" cy="115505"/>
            </a:xfrm>
          </p:grpSpPr>
          <p:sp>
            <p:nvSpPr>
              <p:cNvPr id="399" name="Google Shape;399;p60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60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60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2" name="Google Shape;402;p60"/>
            <p:cNvGrpSpPr/>
            <p:nvPr/>
          </p:nvGrpSpPr>
          <p:grpSpPr>
            <a:xfrm rot="5400000">
              <a:off x="8552754" y="613263"/>
              <a:ext cx="301874" cy="154373"/>
              <a:chOff x="7893111" y="352204"/>
              <a:chExt cx="225869" cy="115505"/>
            </a:xfrm>
          </p:grpSpPr>
          <p:sp>
            <p:nvSpPr>
              <p:cNvPr id="403" name="Google Shape;403;p60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60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60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06" name="Google Shape;406;p60"/>
          <p:cNvSpPr txBox="1">
            <a:spLocks noGrp="1"/>
          </p:cNvSpPr>
          <p:nvPr>
            <p:ph type="title"/>
          </p:nvPr>
        </p:nvSpPr>
        <p:spPr>
          <a:xfrm>
            <a:off x="713258" y="745599"/>
            <a:ext cx="38586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60"/>
          <p:cNvSpPr txBox="1">
            <a:spLocks noGrp="1"/>
          </p:cNvSpPr>
          <p:nvPr>
            <p:ph type="subTitle" idx="1"/>
          </p:nvPr>
        </p:nvSpPr>
        <p:spPr>
          <a:xfrm>
            <a:off x="713225" y="1760275"/>
            <a:ext cx="38586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60"/>
          <p:cNvSpPr txBox="1"/>
          <p:nvPr/>
        </p:nvSpPr>
        <p:spPr>
          <a:xfrm>
            <a:off x="713225" y="3531225"/>
            <a:ext cx="3858900" cy="7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0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i="0" u="sng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61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unito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412" name="Google Shape;412;p61"/>
          <p:cNvGrpSpPr/>
          <p:nvPr/>
        </p:nvGrpSpPr>
        <p:grpSpPr>
          <a:xfrm>
            <a:off x="277804" y="246425"/>
            <a:ext cx="8146199" cy="1019199"/>
            <a:chOff x="277804" y="246425"/>
            <a:chExt cx="8146199" cy="1019199"/>
          </a:xfrm>
        </p:grpSpPr>
        <p:grpSp>
          <p:nvGrpSpPr>
            <p:cNvPr id="413" name="Google Shape;413;p61"/>
            <p:cNvGrpSpPr/>
            <p:nvPr/>
          </p:nvGrpSpPr>
          <p:grpSpPr>
            <a:xfrm>
              <a:off x="8122129" y="246425"/>
              <a:ext cx="301874" cy="154373"/>
              <a:chOff x="7893111" y="352204"/>
              <a:chExt cx="225869" cy="115505"/>
            </a:xfrm>
          </p:grpSpPr>
          <p:sp>
            <p:nvSpPr>
              <p:cNvPr id="414" name="Google Shape;414;p61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61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61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7" name="Google Shape;417;p61"/>
            <p:cNvGrpSpPr/>
            <p:nvPr/>
          </p:nvGrpSpPr>
          <p:grpSpPr>
            <a:xfrm rot="5400000">
              <a:off x="204054" y="1037500"/>
              <a:ext cx="301874" cy="154373"/>
              <a:chOff x="7893111" y="352204"/>
              <a:chExt cx="225869" cy="115505"/>
            </a:xfrm>
          </p:grpSpPr>
          <p:sp>
            <p:nvSpPr>
              <p:cNvPr id="418" name="Google Shape;418;p61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61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61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21" name="Google Shape;421;p61"/>
          <p:cNvGrpSpPr/>
          <p:nvPr/>
        </p:nvGrpSpPr>
        <p:grpSpPr>
          <a:xfrm rot="10800000">
            <a:off x="-1338344" y="-955860"/>
            <a:ext cx="10518664" cy="7286857"/>
            <a:chOff x="-95243" y="-1194060"/>
            <a:chExt cx="10518664" cy="7286857"/>
          </a:xfrm>
        </p:grpSpPr>
        <p:grpSp>
          <p:nvGrpSpPr>
            <p:cNvPr id="422" name="Google Shape;422;p61"/>
            <p:cNvGrpSpPr/>
            <p:nvPr/>
          </p:nvGrpSpPr>
          <p:grpSpPr>
            <a:xfrm rot="10800000" flipH="1">
              <a:off x="-95243" y="-1194060"/>
              <a:ext cx="10518664" cy="7286857"/>
              <a:chOff x="-95243" y="-873984"/>
              <a:chExt cx="10518664" cy="7286857"/>
            </a:xfrm>
          </p:grpSpPr>
          <p:grpSp>
            <p:nvGrpSpPr>
              <p:cNvPr id="423" name="Google Shape;423;p61"/>
              <p:cNvGrpSpPr/>
              <p:nvPr/>
            </p:nvGrpSpPr>
            <p:grpSpPr>
              <a:xfrm flipH="1">
                <a:off x="-95243" y="-873984"/>
                <a:ext cx="9986867" cy="7286857"/>
                <a:chOff x="-674872" y="-873984"/>
                <a:chExt cx="9986867" cy="7286857"/>
              </a:xfrm>
            </p:grpSpPr>
            <p:grpSp>
              <p:nvGrpSpPr>
                <p:cNvPr id="424" name="Google Shape;424;p61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425" name="Google Shape;425;p61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6" name="Google Shape;426;p61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7" name="Google Shape;427;p61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8" name="Google Shape;428;p61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9" name="Google Shape;429;p61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30" name="Google Shape;430;p61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" name="Google Shape;431;p61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" name="Google Shape;432;p61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" name="Google Shape;433;p61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" name="Google Shape;434;p61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5" name="Google Shape;435;p61"/>
                <p:cNvSpPr/>
                <p:nvPr/>
              </p:nvSpPr>
              <p:spPr>
                <a:xfrm rot="-5400000">
                  <a:off x="409526" y="-52358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6" name="Google Shape;436;p61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7" name="Google Shape;437;p61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438" name="Google Shape;438;p61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39" name="Google Shape;439;p61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62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unito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443" name="Google Shape;443;p62"/>
          <p:cNvGrpSpPr/>
          <p:nvPr/>
        </p:nvGrpSpPr>
        <p:grpSpPr>
          <a:xfrm>
            <a:off x="315029" y="261300"/>
            <a:ext cx="7861149" cy="3475599"/>
            <a:chOff x="315029" y="261300"/>
            <a:chExt cx="7861149" cy="3475599"/>
          </a:xfrm>
        </p:grpSpPr>
        <p:grpSp>
          <p:nvGrpSpPr>
            <p:cNvPr id="444" name="Google Shape;444;p62"/>
            <p:cNvGrpSpPr/>
            <p:nvPr/>
          </p:nvGrpSpPr>
          <p:grpSpPr>
            <a:xfrm>
              <a:off x="7874304" y="261300"/>
              <a:ext cx="301874" cy="154373"/>
              <a:chOff x="7893111" y="352204"/>
              <a:chExt cx="225869" cy="115505"/>
            </a:xfrm>
          </p:grpSpPr>
          <p:sp>
            <p:nvSpPr>
              <p:cNvPr id="445" name="Google Shape;445;p6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6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6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62"/>
            <p:cNvGrpSpPr/>
            <p:nvPr/>
          </p:nvGrpSpPr>
          <p:grpSpPr>
            <a:xfrm rot="5400000">
              <a:off x="241279" y="3508775"/>
              <a:ext cx="301874" cy="154373"/>
              <a:chOff x="7893111" y="352204"/>
              <a:chExt cx="225869" cy="115505"/>
            </a:xfrm>
          </p:grpSpPr>
          <p:sp>
            <p:nvSpPr>
              <p:cNvPr id="449" name="Google Shape;449;p6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6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6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52" name="Google Shape;452;p62"/>
          <p:cNvGrpSpPr/>
          <p:nvPr/>
        </p:nvGrpSpPr>
        <p:grpSpPr>
          <a:xfrm>
            <a:off x="-95243" y="-1194060"/>
            <a:ext cx="10518664" cy="7286857"/>
            <a:chOff x="-95243" y="-1194060"/>
            <a:chExt cx="10518664" cy="7286857"/>
          </a:xfrm>
        </p:grpSpPr>
        <p:grpSp>
          <p:nvGrpSpPr>
            <p:cNvPr id="453" name="Google Shape;453;p62"/>
            <p:cNvGrpSpPr/>
            <p:nvPr/>
          </p:nvGrpSpPr>
          <p:grpSpPr>
            <a:xfrm rot="10800000" flipH="1">
              <a:off x="-95243" y="-1194060"/>
              <a:ext cx="10518664" cy="7286857"/>
              <a:chOff x="-95243" y="-873984"/>
              <a:chExt cx="10518664" cy="7286857"/>
            </a:xfrm>
          </p:grpSpPr>
          <p:grpSp>
            <p:nvGrpSpPr>
              <p:cNvPr id="454" name="Google Shape;454;p62"/>
              <p:cNvGrpSpPr/>
              <p:nvPr/>
            </p:nvGrpSpPr>
            <p:grpSpPr>
              <a:xfrm flipH="1">
                <a:off x="-95243" y="-873984"/>
                <a:ext cx="9986867" cy="7286857"/>
                <a:chOff x="-674872" y="-873984"/>
                <a:chExt cx="9986867" cy="7286857"/>
              </a:xfrm>
            </p:grpSpPr>
            <p:grpSp>
              <p:nvGrpSpPr>
                <p:cNvPr id="455" name="Google Shape;455;p62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456" name="Google Shape;456;p62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7" name="Google Shape;457;p62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8" name="Google Shape;458;p62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9" name="Google Shape;459;p62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0" name="Google Shape;460;p62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61" name="Google Shape;461;p62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2" name="Google Shape;462;p62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3" name="Google Shape;463;p62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4" name="Google Shape;464;p62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5" name="Google Shape;465;p62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6" name="Google Shape;466;p62"/>
                <p:cNvSpPr/>
                <p:nvPr/>
              </p:nvSpPr>
              <p:spPr>
                <a:xfrm rot="-5400000">
                  <a:off x="133476" y="-56333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7" name="Google Shape;467;p62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8" name="Google Shape;468;p62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469" name="Google Shape;469;p62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70" name="Google Shape;470;p62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6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473" name="Google Shape;473;p66"/>
          <p:cNvGrpSpPr/>
          <p:nvPr/>
        </p:nvGrpSpPr>
        <p:grpSpPr>
          <a:xfrm rot="10800000">
            <a:off x="-1021494" y="-1352009"/>
            <a:ext cx="10825851" cy="6716286"/>
            <a:chOff x="-310705" y="2631803"/>
            <a:chExt cx="4311714" cy="2674958"/>
          </a:xfrm>
        </p:grpSpPr>
        <p:sp>
          <p:nvSpPr>
            <p:cNvPr id="474" name="Google Shape;474;p66"/>
            <p:cNvSpPr/>
            <p:nvPr/>
          </p:nvSpPr>
          <p:spPr>
            <a:xfrm>
              <a:off x="2404104" y="4580814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6"/>
            <p:cNvSpPr/>
            <p:nvPr/>
          </p:nvSpPr>
          <p:spPr>
            <a:xfrm>
              <a:off x="2404096" y="4714858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6"/>
            <p:cNvSpPr/>
            <p:nvPr/>
          </p:nvSpPr>
          <p:spPr>
            <a:xfrm>
              <a:off x="3372779" y="3040551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66"/>
            <p:cNvSpPr/>
            <p:nvPr/>
          </p:nvSpPr>
          <p:spPr>
            <a:xfrm>
              <a:off x="-310705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66"/>
            <p:cNvSpPr/>
            <p:nvPr/>
          </p:nvSpPr>
          <p:spPr>
            <a:xfrm>
              <a:off x="828794" y="4590306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66"/>
            <p:cNvSpPr/>
            <p:nvPr/>
          </p:nvSpPr>
          <p:spPr>
            <a:xfrm rot="10800000" flipH="1">
              <a:off x="1018295" y="4658782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6"/>
            <p:cNvSpPr/>
            <p:nvPr/>
          </p:nvSpPr>
          <p:spPr>
            <a:xfrm>
              <a:off x="243250" y="4690495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6"/>
            <p:cNvSpPr/>
            <p:nvPr/>
          </p:nvSpPr>
          <p:spPr>
            <a:xfrm>
              <a:off x="2491785" y="2631803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6"/>
            <p:cNvSpPr/>
            <p:nvPr/>
          </p:nvSpPr>
          <p:spPr>
            <a:xfrm>
              <a:off x="-134329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6"/>
            <p:cNvSpPr/>
            <p:nvPr/>
          </p:nvSpPr>
          <p:spPr>
            <a:xfrm rot="-5400000">
              <a:off x="2880906" y="4359282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4" name="Google Shape;484;p66"/>
          <p:cNvGrpSpPr/>
          <p:nvPr/>
        </p:nvGrpSpPr>
        <p:grpSpPr>
          <a:xfrm>
            <a:off x="356930" y="609799"/>
            <a:ext cx="6164449" cy="4396587"/>
            <a:chOff x="356929" y="609799"/>
            <a:chExt cx="6164449" cy="4396587"/>
          </a:xfrm>
        </p:grpSpPr>
        <p:grpSp>
          <p:nvGrpSpPr>
            <p:cNvPr id="485" name="Google Shape;485;p66"/>
            <p:cNvGrpSpPr/>
            <p:nvPr/>
          </p:nvGrpSpPr>
          <p:grpSpPr>
            <a:xfrm>
              <a:off x="6219504" y="4852013"/>
              <a:ext cx="301874" cy="154373"/>
              <a:chOff x="7893111" y="352204"/>
              <a:chExt cx="225869" cy="115505"/>
            </a:xfrm>
          </p:grpSpPr>
          <p:sp>
            <p:nvSpPr>
              <p:cNvPr id="486" name="Google Shape;486;p6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6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6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9" name="Google Shape;489;p66"/>
            <p:cNvGrpSpPr/>
            <p:nvPr/>
          </p:nvGrpSpPr>
          <p:grpSpPr>
            <a:xfrm rot="5400000">
              <a:off x="283179" y="683550"/>
              <a:ext cx="301874" cy="154373"/>
              <a:chOff x="7893111" y="352204"/>
              <a:chExt cx="225869" cy="115505"/>
            </a:xfrm>
          </p:grpSpPr>
          <p:sp>
            <p:nvSpPr>
              <p:cNvPr id="490" name="Google Shape;490;p6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6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6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" name="Google Shape;494;p67"/>
          <p:cNvGrpSpPr/>
          <p:nvPr/>
        </p:nvGrpSpPr>
        <p:grpSpPr>
          <a:xfrm>
            <a:off x="315029" y="261300"/>
            <a:ext cx="7861149" cy="3475599"/>
            <a:chOff x="315029" y="261300"/>
            <a:chExt cx="7861149" cy="3475599"/>
          </a:xfrm>
        </p:grpSpPr>
        <p:grpSp>
          <p:nvGrpSpPr>
            <p:cNvPr id="495" name="Google Shape;495;p67"/>
            <p:cNvGrpSpPr/>
            <p:nvPr/>
          </p:nvGrpSpPr>
          <p:grpSpPr>
            <a:xfrm>
              <a:off x="7874304" y="261300"/>
              <a:ext cx="301874" cy="154373"/>
              <a:chOff x="7893111" y="352204"/>
              <a:chExt cx="225869" cy="115505"/>
            </a:xfrm>
          </p:grpSpPr>
          <p:sp>
            <p:nvSpPr>
              <p:cNvPr id="496" name="Google Shape;496;p6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6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6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9" name="Google Shape;499;p67"/>
            <p:cNvGrpSpPr/>
            <p:nvPr/>
          </p:nvGrpSpPr>
          <p:grpSpPr>
            <a:xfrm rot="5400000">
              <a:off x="241279" y="3508775"/>
              <a:ext cx="301874" cy="154373"/>
              <a:chOff x="7893111" y="352204"/>
              <a:chExt cx="225869" cy="115505"/>
            </a:xfrm>
          </p:grpSpPr>
          <p:sp>
            <p:nvSpPr>
              <p:cNvPr id="500" name="Google Shape;500;p6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6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6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03" name="Google Shape;503;p67"/>
          <p:cNvGrpSpPr/>
          <p:nvPr/>
        </p:nvGrpSpPr>
        <p:grpSpPr>
          <a:xfrm>
            <a:off x="-95243" y="-1194060"/>
            <a:ext cx="10518664" cy="7286857"/>
            <a:chOff x="-95243" y="-1194060"/>
            <a:chExt cx="10518664" cy="7286857"/>
          </a:xfrm>
        </p:grpSpPr>
        <p:grpSp>
          <p:nvGrpSpPr>
            <p:cNvPr id="504" name="Google Shape;504;p67"/>
            <p:cNvGrpSpPr/>
            <p:nvPr/>
          </p:nvGrpSpPr>
          <p:grpSpPr>
            <a:xfrm rot="10800000" flipH="1">
              <a:off x="-95243" y="-1194060"/>
              <a:ext cx="10518664" cy="7286857"/>
              <a:chOff x="-95243" y="-873984"/>
              <a:chExt cx="10518664" cy="7286857"/>
            </a:xfrm>
          </p:grpSpPr>
          <p:grpSp>
            <p:nvGrpSpPr>
              <p:cNvPr id="505" name="Google Shape;505;p67"/>
              <p:cNvGrpSpPr/>
              <p:nvPr/>
            </p:nvGrpSpPr>
            <p:grpSpPr>
              <a:xfrm flipH="1">
                <a:off x="-95243" y="-873984"/>
                <a:ext cx="9986867" cy="7286857"/>
                <a:chOff x="-674872" y="-873984"/>
                <a:chExt cx="9986867" cy="7286857"/>
              </a:xfrm>
            </p:grpSpPr>
            <p:grpSp>
              <p:nvGrpSpPr>
                <p:cNvPr id="506" name="Google Shape;506;p67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507" name="Google Shape;507;p67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08" name="Google Shape;508;p67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09" name="Google Shape;509;p67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10" name="Google Shape;510;p67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11" name="Google Shape;511;p67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512" name="Google Shape;512;p67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3" name="Google Shape;513;p67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4" name="Google Shape;514;p67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5" name="Google Shape;515;p67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6" name="Google Shape;516;p67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7" name="Google Shape;517;p67"/>
                <p:cNvSpPr/>
                <p:nvPr/>
              </p:nvSpPr>
              <p:spPr>
                <a:xfrm rot="-5400000">
                  <a:off x="133476" y="-56333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8" name="Google Shape;518;p67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9" name="Google Shape;519;p67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20" name="Google Shape;520;p67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1" name="Google Shape;521;p67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2" name="Google Shape;522;p67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23" name="Google Shape;523;p67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8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9"/>
          <p:cNvSpPr txBox="1">
            <a:spLocks noGrp="1"/>
          </p:cNvSpPr>
          <p:nvPr>
            <p:ph type="title" idx="2"/>
          </p:nvPr>
        </p:nvSpPr>
        <p:spPr>
          <a:xfrm>
            <a:off x="720000" y="1310797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" name="Google Shape;39;p49"/>
          <p:cNvSpPr txBox="1">
            <a:spLocks noGrp="1"/>
          </p:cNvSpPr>
          <p:nvPr>
            <p:ph type="title" idx="3"/>
          </p:nvPr>
        </p:nvSpPr>
        <p:spPr>
          <a:xfrm>
            <a:off x="720000" y="310465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49"/>
          <p:cNvSpPr txBox="1">
            <a:spLocks noGrp="1"/>
          </p:cNvSpPr>
          <p:nvPr>
            <p:ph type="title" idx="4"/>
          </p:nvPr>
        </p:nvSpPr>
        <p:spPr>
          <a:xfrm>
            <a:off x="3419275" y="1310797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1" name="Google Shape;41;p49"/>
          <p:cNvSpPr txBox="1">
            <a:spLocks noGrp="1"/>
          </p:cNvSpPr>
          <p:nvPr>
            <p:ph type="title" idx="5"/>
          </p:nvPr>
        </p:nvSpPr>
        <p:spPr>
          <a:xfrm>
            <a:off x="3419275" y="310465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2" name="Google Shape;42;p49"/>
          <p:cNvSpPr txBox="1">
            <a:spLocks noGrp="1"/>
          </p:cNvSpPr>
          <p:nvPr>
            <p:ph type="title" idx="6"/>
          </p:nvPr>
        </p:nvSpPr>
        <p:spPr>
          <a:xfrm>
            <a:off x="6118550" y="1310797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title" idx="7"/>
          </p:nvPr>
        </p:nvSpPr>
        <p:spPr>
          <a:xfrm>
            <a:off x="6118550" y="310465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subTitle" idx="1"/>
          </p:nvPr>
        </p:nvSpPr>
        <p:spPr>
          <a:xfrm>
            <a:off x="720000" y="1961013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5" name="Google Shape;45;p49"/>
          <p:cNvSpPr txBox="1">
            <a:spLocks noGrp="1"/>
          </p:cNvSpPr>
          <p:nvPr>
            <p:ph type="subTitle" idx="8"/>
          </p:nvPr>
        </p:nvSpPr>
        <p:spPr>
          <a:xfrm>
            <a:off x="3419275" y="1961013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6" name="Google Shape;46;p49"/>
          <p:cNvSpPr txBox="1">
            <a:spLocks noGrp="1"/>
          </p:cNvSpPr>
          <p:nvPr>
            <p:ph type="subTitle" idx="9"/>
          </p:nvPr>
        </p:nvSpPr>
        <p:spPr>
          <a:xfrm>
            <a:off x="6118550" y="1961013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7" name="Google Shape;47;p49"/>
          <p:cNvSpPr txBox="1">
            <a:spLocks noGrp="1"/>
          </p:cNvSpPr>
          <p:nvPr>
            <p:ph type="subTitle" idx="13"/>
          </p:nvPr>
        </p:nvSpPr>
        <p:spPr>
          <a:xfrm>
            <a:off x="720000" y="3754888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8" name="Google Shape;48;p49"/>
          <p:cNvSpPr txBox="1">
            <a:spLocks noGrp="1"/>
          </p:cNvSpPr>
          <p:nvPr>
            <p:ph type="subTitle" idx="14"/>
          </p:nvPr>
        </p:nvSpPr>
        <p:spPr>
          <a:xfrm>
            <a:off x="3419275" y="3754888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9" name="Google Shape;49;p49"/>
          <p:cNvSpPr txBox="1">
            <a:spLocks noGrp="1"/>
          </p:cNvSpPr>
          <p:nvPr>
            <p:ph type="subTitle" idx="15"/>
          </p:nvPr>
        </p:nvSpPr>
        <p:spPr>
          <a:xfrm>
            <a:off x="6118550" y="3754888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50" name="Google Shape;50;p49"/>
          <p:cNvGrpSpPr/>
          <p:nvPr/>
        </p:nvGrpSpPr>
        <p:grpSpPr>
          <a:xfrm rot="10800000">
            <a:off x="-1021494" y="-1352009"/>
            <a:ext cx="10825851" cy="6716286"/>
            <a:chOff x="-310705" y="2631803"/>
            <a:chExt cx="4311714" cy="2674958"/>
          </a:xfrm>
        </p:grpSpPr>
        <p:sp>
          <p:nvSpPr>
            <p:cNvPr id="51" name="Google Shape;51;p49"/>
            <p:cNvSpPr/>
            <p:nvPr/>
          </p:nvSpPr>
          <p:spPr>
            <a:xfrm>
              <a:off x="2404104" y="4580814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9"/>
            <p:cNvSpPr/>
            <p:nvPr/>
          </p:nvSpPr>
          <p:spPr>
            <a:xfrm>
              <a:off x="2404096" y="4714858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49"/>
            <p:cNvSpPr/>
            <p:nvPr/>
          </p:nvSpPr>
          <p:spPr>
            <a:xfrm>
              <a:off x="3372779" y="3040551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49"/>
            <p:cNvSpPr/>
            <p:nvPr/>
          </p:nvSpPr>
          <p:spPr>
            <a:xfrm>
              <a:off x="-310705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49"/>
            <p:cNvSpPr/>
            <p:nvPr/>
          </p:nvSpPr>
          <p:spPr>
            <a:xfrm>
              <a:off x="828794" y="4590306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9"/>
            <p:cNvSpPr/>
            <p:nvPr/>
          </p:nvSpPr>
          <p:spPr>
            <a:xfrm rot="10800000" flipH="1">
              <a:off x="1018295" y="4658782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49"/>
            <p:cNvSpPr/>
            <p:nvPr/>
          </p:nvSpPr>
          <p:spPr>
            <a:xfrm>
              <a:off x="243250" y="4690495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9"/>
            <p:cNvSpPr/>
            <p:nvPr/>
          </p:nvSpPr>
          <p:spPr>
            <a:xfrm>
              <a:off x="2491785" y="2631803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9"/>
            <p:cNvSpPr/>
            <p:nvPr/>
          </p:nvSpPr>
          <p:spPr>
            <a:xfrm>
              <a:off x="-134329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9"/>
            <p:cNvSpPr/>
            <p:nvPr/>
          </p:nvSpPr>
          <p:spPr>
            <a:xfrm rot="-5400000">
              <a:off x="2880906" y="4359282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61;p49"/>
          <p:cNvGrpSpPr/>
          <p:nvPr/>
        </p:nvGrpSpPr>
        <p:grpSpPr>
          <a:xfrm>
            <a:off x="356930" y="609799"/>
            <a:ext cx="6164449" cy="4396587"/>
            <a:chOff x="356929" y="609799"/>
            <a:chExt cx="6164449" cy="4396587"/>
          </a:xfrm>
        </p:grpSpPr>
        <p:grpSp>
          <p:nvGrpSpPr>
            <p:cNvPr id="62" name="Google Shape;62;p49"/>
            <p:cNvGrpSpPr/>
            <p:nvPr/>
          </p:nvGrpSpPr>
          <p:grpSpPr>
            <a:xfrm>
              <a:off x="6219504" y="4852013"/>
              <a:ext cx="301874" cy="154373"/>
              <a:chOff x="7893111" y="352204"/>
              <a:chExt cx="225869" cy="115505"/>
            </a:xfrm>
          </p:grpSpPr>
          <p:sp>
            <p:nvSpPr>
              <p:cNvPr id="63" name="Google Shape;63;p4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4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4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" name="Google Shape;66;p49"/>
            <p:cNvGrpSpPr/>
            <p:nvPr/>
          </p:nvGrpSpPr>
          <p:grpSpPr>
            <a:xfrm rot="5400000">
              <a:off x="283179" y="683550"/>
              <a:ext cx="301874" cy="154373"/>
              <a:chOff x="7893111" y="352204"/>
              <a:chExt cx="225869" cy="115505"/>
            </a:xfrm>
          </p:grpSpPr>
          <p:sp>
            <p:nvSpPr>
              <p:cNvPr id="67" name="Google Shape;67;p4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4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4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8" name="Google Shape;528;p70"/>
          <p:cNvGrpSpPr/>
          <p:nvPr/>
        </p:nvGrpSpPr>
        <p:grpSpPr>
          <a:xfrm>
            <a:off x="140429" y="2420813"/>
            <a:ext cx="8695249" cy="1247685"/>
            <a:chOff x="140429" y="2420813"/>
            <a:chExt cx="8695249" cy="1247685"/>
          </a:xfrm>
        </p:grpSpPr>
        <p:grpSp>
          <p:nvGrpSpPr>
            <p:cNvPr id="529" name="Google Shape;529;p70"/>
            <p:cNvGrpSpPr/>
            <p:nvPr/>
          </p:nvGrpSpPr>
          <p:grpSpPr>
            <a:xfrm>
              <a:off x="140429" y="3514125"/>
              <a:ext cx="301874" cy="154373"/>
              <a:chOff x="7898666" y="2786042"/>
              <a:chExt cx="225869" cy="115505"/>
            </a:xfrm>
          </p:grpSpPr>
          <p:sp>
            <p:nvSpPr>
              <p:cNvPr id="530" name="Google Shape;530;p70"/>
              <p:cNvSpPr/>
              <p:nvPr/>
            </p:nvSpPr>
            <p:spPr>
              <a:xfrm>
                <a:off x="7898666" y="2786042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70"/>
              <p:cNvSpPr/>
              <p:nvPr/>
            </p:nvSpPr>
            <p:spPr>
              <a:xfrm>
                <a:off x="7974300" y="2786042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70"/>
              <p:cNvSpPr/>
              <p:nvPr/>
            </p:nvSpPr>
            <p:spPr>
              <a:xfrm>
                <a:off x="8049418" y="2786042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33" name="Google Shape;533;p70"/>
            <p:cNvGrpSpPr/>
            <p:nvPr/>
          </p:nvGrpSpPr>
          <p:grpSpPr>
            <a:xfrm rot="5400000">
              <a:off x="8607555" y="2494562"/>
              <a:ext cx="301873" cy="154373"/>
              <a:chOff x="6605167" y="424613"/>
              <a:chExt cx="225868" cy="115505"/>
            </a:xfrm>
          </p:grpSpPr>
          <p:sp>
            <p:nvSpPr>
              <p:cNvPr id="534" name="Google Shape;534;p70"/>
              <p:cNvSpPr/>
              <p:nvPr/>
            </p:nvSpPr>
            <p:spPr>
              <a:xfrm>
                <a:off x="6605167" y="424613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70"/>
              <p:cNvSpPr/>
              <p:nvPr/>
            </p:nvSpPr>
            <p:spPr>
              <a:xfrm>
                <a:off x="6680800" y="424613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70"/>
              <p:cNvSpPr/>
              <p:nvPr/>
            </p:nvSpPr>
            <p:spPr>
              <a:xfrm>
                <a:off x="6755918" y="424613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37" name="Google Shape;537;p70"/>
          <p:cNvGrpSpPr/>
          <p:nvPr/>
        </p:nvGrpSpPr>
        <p:grpSpPr>
          <a:xfrm rot="10800000" flipH="1">
            <a:off x="-214343" y="-1605895"/>
            <a:ext cx="10518664" cy="7713567"/>
            <a:chOff x="-95243" y="-873984"/>
            <a:chExt cx="10518664" cy="7713567"/>
          </a:xfrm>
        </p:grpSpPr>
        <p:grpSp>
          <p:nvGrpSpPr>
            <p:cNvPr id="538" name="Google Shape;538;p70"/>
            <p:cNvGrpSpPr/>
            <p:nvPr/>
          </p:nvGrpSpPr>
          <p:grpSpPr>
            <a:xfrm flipH="1">
              <a:off x="-95243" y="-873984"/>
              <a:ext cx="9575292" cy="7713567"/>
              <a:chOff x="-263297" y="-873984"/>
              <a:chExt cx="9575292" cy="7713567"/>
            </a:xfrm>
          </p:grpSpPr>
          <p:grpSp>
            <p:nvGrpSpPr>
              <p:cNvPr id="539" name="Google Shape;539;p70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540" name="Google Shape;540;p70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1" name="Google Shape;541;p70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2" name="Google Shape;542;p70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3" name="Google Shape;543;p70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4" name="Google Shape;544;p70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45" name="Google Shape;545;p70"/>
              <p:cNvSpPr/>
              <p:nvPr/>
            </p:nvSpPr>
            <p:spPr>
              <a:xfrm rot="10800000">
                <a:off x="2396197" y="469417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70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70"/>
              <p:cNvSpPr/>
              <p:nvPr/>
            </p:nvSpPr>
            <p:spPr>
              <a:xfrm>
                <a:off x="843199" y="4902182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70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70"/>
              <p:cNvSpPr/>
              <p:nvPr/>
            </p:nvSpPr>
            <p:spPr>
              <a:xfrm rot="5400000">
                <a:off x="5738199" y="9944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70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70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70"/>
              <p:cNvSpPr/>
              <p:nvPr/>
            </p:nvSpPr>
            <p:spPr>
              <a:xfrm flipH="1">
                <a:off x="-263297" y="2981943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53" name="Google Shape;553;p70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4" name="Google Shape;554;p70"/>
          <p:cNvSpPr/>
          <p:nvPr/>
        </p:nvSpPr>
        <p:spPr>
          <a:xfrm rot="-5400000">
            <a:off x="437683" y="3374085"/>
            <a:ext cx="2549621" cy="2080408"/>
          </a:xfrm>
          <a:custGeom>
            <a:avLst/>
            <a:gdLst/>
            <a:ahLst/>
            <a:cxnLst/>
            <a:rect l="l" t="t" r="r" b="b"/>
            <a:pathLst>
              <a:path w="22007" h="17957" extrusionOk="0">
                <a:moveTo>
                  <a:pt x="13836" y="1"/>
                </a:moveTo>
                <a:cubicBezTo>
                  <a:pt x="13815" y="1"/>
                  <a:pt x="13771" y="22"/>
                  <a:pt x="13771" y="71"/>
                </a:cubicBezTo>
                <a:cubicBezTo>
                  <a:pt x="13771" y="92"/>
                  <a:pt x="13815" y="136"/>
                  <a:pt x="13836" y="136"/>
                </a:cubicBezTo>
                <a:cubicBezTo>
                  <a:pt x="13879" y="136"/>
                  <a:pt x="13906" y="92"/>
                  <a:pt x="13906" y="71"/>
                </a:cubicBezTo>
                <a:cubicBezTo>
                  <a:pt x="13906" y="22"/>
                  <a:pt x="13879" y="1"/>
                  <a:pt x="13836" y="1"/>
                </a:cubicBezTo>
                <a:close/>
                <a:moveTo>
                  <a:pt x="14106" y="1"/>
                </a:moveTo>
                <a:cubicBezTo>
                  <a:pt x="14085" y="1"/>
                  <a:pt x="14041" y="22"/>
                  <a:pt x="14041" y="71"/>
                </a:cubicBezTo>
                <a:cubicBezTo>
                  <a:pt x="14041" y="92"/>
                  <a:pt x="14085" y="136"/>
                  <a:pt x="14106" y="136"/>
                </a:cubicBezTo>
                <a:cubicBezTo>
                  <a:pt x="14149" y="136"/>
                  <a:pt x="14176" y="92"/>
                  <a:pt x="14176" y="71"/>
                </a:cubicBezTo>
                <a:cubicBezTo>
                  <a:pt x="14176" y="22"/>
                  <a:pt x="14149" y="1"/>
                  <a:pt x="14106" y="1"/>
                </a:cubicBezTo>
                <a:close/>
                <a:moveTo>
                  <a:pt x="14376" y="1"/>
                </a:moveTo>
                <a:cubicBezTo>
                  <a:pt x="14355" y="1"/>
                  <a:pt x="14311" y="22"/>
                  <a:pt x="14311" y="71"/>
                </a:cubicBezTo>
                <a:cubicBezTo>
                  <a:pt x="14311" y="92"/>
                  <a:pt x="14355" y="136"/>
                  <a:pt x="14376" y="136"/>
                </a:cubicBezTo>
                <a:cubicBezTo>
                  <a:pt x="14419" y="136"/>
                  <a:pt x="14446" y="92"/>
                  <a:pt x="14446" y="71"/>
                </a:cubicBezTo>
                <a:cubicBezTo>
                  <a:pt x="14446" y="22"/>
                  <a:pt x="14419" y="1"/>
                  <a:pt x="14376" y="1"/>
                </a:cubicBezTo>
                <a:close/>
                <a:moveTo>
                  <a:pt x="14646" y="1"/>
                </a:moveTo>
                <a:cubicBezTo>
                  <a:pt x="14625" y="1"/>
                  <a:pt x="14581" y="22"/>
                  <a:pt x="14581" y="71"/>
                </a:cubicBezTo>
                <a:cubicBezTo>
                  <a:pt x="14581" y="92"/>
                  <a:pt x="14625" y="136"/>
                  <a:pt x="14646" y="136"/>
                </a:cubicBezTo>
                <a:cubicBezTo>
                  <a:pt x="14689" y="136"/>
                  <a:pt x="14716" y="92"/>
                  <a:pt x="14716" y="71"/>
                </a:cubicBezTo>
                <a:cubicBezTo>
                  <a:pt x="14716" y="22"/>
                  <a:pt x="14689" y="1"/>
                  <a:pt x="14646" y="1"/>
                </a:cubicBezTo>
                <a:close/>
                <a:moveTo>
                  <a:pt x="14916" y="1"/>
                </a:moveTo>
                <a:cubicBezTo>
                  <a:pt x="14895" y="1"/>
                  <a:pt x="14851" y="22"/>
                  <a:pt x="14851" y="71"/>
                </a:cubicBezTo>
                <a:cubicBezTo>
                  <a:pt x="14851" y="92"/>
                  <a:pt x="14895" y="136"/>
                  <a:pt x="14916" y="136"/>
                </a:cubicBezTo>
                <a:cubicBezTo>
                  <a:pt x="14959" y="136"/>
                  <a:pt x="14986" y="92"/>
                  <a:pt x="14986" y="71"/>
                </a:cubicBezTo>
                <a:cubicBezTo>
                  <a:pt x="14986" y="22"/>
                  <a:pt x="14959" y="1"/>
                  <a:pt x="14916" y="1"/>
                </a:cubicBezTo>
                <a:close/>
                <a:moveTo>
                  <a:pt x="15186" y="1"/>
                </a:moveTo>
                <a:cubicBezTo>
                  <a:pt x="15165" y="1"/>
                  <a:pt x="15121" y="22"/>
                  <a:pt x="15121" y="71"/>
                </a:cubicBezTo>
                <a:cubicBezTo>
                  <a:pt x="15121" y="92"/>
                  <a:pt x="15165" y="136"/>
                  <a:pt x="15186" y="136"/>
                </a:cubicBezTo>
                <a:cubicBezTo>
                  <a:pt x="15229" y="136"/>
                  <a:pt x="15256" y="92"/>
                  <a:pt x="15256" y="71"/>
                </a:cubicBezTo>
                <a:cubicBezTo>
                  <a:pt x="15256" y="22"/>
                  <a:pt x="15229" y="1"/>
                  <a:pt x="15186" y="1"/>
                </a:cubicBezTo>
                <a:close/>
                <a:moveTo>
                  <a:pt x="15456" y="1"/>
                </a:moveTo>
                <a:cubicBezTo>
                  <a:pt x="15435" y="1"/>
                  <a:pt x="15391" y="22"/>
                  <a:pt x="15391" y="71"/>
                </a:cubicBezTo>
                <a:cubicBezTo>
                  <a:pt x="15391" y="92"/>
                  <a:pt x="15435" y="136"/>
                  <a:pt x="15456" y="136"/>
                </a:cubicBezTo>
                <a:cubicBezTo>
                  <a:pt x="15499" y="136"/>
                  <a:pt x="15526" y="92"/>
                  <a:pt x="15526" y="71"/>
                </a:cubicBezTo>
                <a:cubicBezTo>
                  <a:pt x="15526" y="22"/>
                  <a:pt x="15499" y="1"/>
                  <a:pt x="15456" y="1"/>
                </a:cubicBezTo>
                <a:close/>
                <a:moveTo>
                  <a:pt x="15726" y="1"/>
                </a:moveTo>
                <a:cubicBezTo>
                  <a:pt x="15705" y="1"/>
                  <a:pt x="15661" y="22"/>
                  <a:pt x="15661" y="71"/>
                </a:cubicBezTo>
                <a:cubicBezTo>
                  <a:pt x="15661" y="92"/>
                  <a:pt x="15705" y="136"/>
                  <a:pt x="15726" y="136"/>
                </a:cubicBezTo>
                <a:cubicBezTo>
                  <a:pt x="15769" y="136"/>
                  <a:pt x="15796" y="92"/>
                  <a:pt x="15796" y="71"/>
                </a:cubicBezTo>
                <a:cubicBezTo>
                  <a:pt x="15796" y="22"/>
                  <a:pt x="15769" y="1"/>
                  <a:pt x="15726" y="1"/>
                </a:cubicBezTo>
                <a:close/>
                <a:moveTo>
                  <a:pt x="15996" y="1"/>
                </a:moveTo>
                <a:cubicBezTo>
                  <a:pt x="15975" y="1"/>
                  <a:pt x="15931" y="22"/>
                  <a:pt x="15931" y="71"/>
                </a:cubicBezTo>
                <a:cubicBezTo>
                  <a:pt x="15931" y="92"/>
                  <a:pt x="15975" y="136"/>
                  <a:pt x="15996" y="136"/>
                </a:cubicBezTo>
                <a:cubicBezTo>
                  <a:pt x="16039" y="136"/>
                  <a:pt x="16066" y="92"/>
                  <a:pt x="16066" y="71"/>
                </a:cubicBezTo>
                <a:cubicBezTo>
                  <a:pt x="16066" y="22"/>
                  <a:pt x="16039" y="1"/>
                  <a:pt x="15996" y="1"/>
                </a:cubicBezTo>
                <a:close/>
                <a:moveTo>
                  <a:pt x="16266" y="1"/>
                </a:moveTo>
                <a:cubicBezTo>
                  <a:pt x="16245" y="1"/>
                  <a:pt x="16201" y="22"/>
                  <a:pt x="16201" y="71"/>
                </a:cubicBezTo>
                <a:cubicBezTo>
                  <a:pt x="16201" y="92"/>
                  <a:pt x="16245" y="136"/>
                  <a:pt x="16266" y="136"/>
                </a:cubicBezTo>
                <a:cubicBezTo>
                  <a:pt x="16309" y="136"/>
                  <a:pt x="16336" y="92"/>
                  <a:pt x="16336" y="71"/>
                </a:cubicBezTo>
                <a:cubicBezTo>
                  <a:pt x="16336" y="22"/>
                  <a:pt x="16309" y="1"/>
                  <a:pt x="16266" y="1"/>
                </a:cubicBezTo>
                <a:close/>
                <a:moveTo>
                  <a:pt x="16536" y="1"/>
                </a:moveTo>
                <a:cubicBezTo>
                  <a:pt x="16515" y="1"/>
                  <a:pt x="16471" y="22"/>
                  <a:pt x="16471" y="71"/>
                </a:cubicBezTo>
                <a:cubicBezTo>
                  <a:pt x="16471" y="92"/>
                  <a:pt x="16515" y="136"/>
                  <a:pt x="16536" y="136"/>
                </a:cubicBezTo>
                <a:cubicBezTo>
                  <a:pt x="16579" y="136"/>
                  <a:pt x="16606" y="92"/>
                  <a:pt x="16606" y="71"/>
                </a:cubicBezTo>
                <a:cubicBezTo>
                  <a:pt x="16606" y="22"/>
                  <a:pt x="16579" y="1"/>
                  <a:pt x="16536" y="1"/>
                </a:cubicBezTo>
                <a:close/>
                <a:moveTo>
                  <a:pt x="16806" y="1"/>
                </a:moveTo>
                <a:cubicBezTo>
                  <a:pt x="16785" y="1"/>
                  <a:pt x="16741" y="22"/>
                  <a:pt x="16741" y="71"/>
                </a:cubicBezTo>
                <a:cubicBezTo>
                  <a:pt x="16741" y="92"/>
                  <a:pt x="16785" y="136"/>
                  <a:pt x="16806" y="136"/>
                </a:cubicBezTo>
                <a:cubicBezTo>
                  <a:pt x="16849" y="136"/>
                  <a:pt x="16876" y="92"/>
                  <a:pt x="16876" y="71"/>
                </a:cubicBezTo>
                <a:cubicBezTo>
                  <a:pt x="16876" y="22"/>
                  <a:pt x="16849" y="1"/>
                  <a:pt x="16806" y="1"/>
                </a:cubicBezTo>
                <a:close/>
                <a:moveTo>
                  <a:pt x="17076" y="1"/>
                </a:moveTo>
                <a:cubicBezTo>
                  <a:pt x="17055" y="1"/>
                  <a:pt x="17011" y="22"/>
                  <a:pt x="17011" y="71"/>
                </a:cubicBezTo>
                <a:cubicBezTo>
                  <a:pt x="17011" y="92"/>
                  <a:pt x="17055" y="136"/>
                  <a:pt x="17076" y="136"/>
                </a:cubicBezTo>
                <a:cubicBezTo>
                  <a:pt x="17120" y="136"/>
                  <a:pt x="17147" y="92"/>
                  <a:pt x="17147" y="71"/>
                </a:cubicBezTo>
                <a:cubicBezTo>
                  <a:pt x="17147" y="22"/>
                  <a:pt x="17120" y="1"/>
                  <a:pt x="17076" y="1"/>
                </a:cubicBezTo>
                <a:close/>
                <a:moveTo>
                  <a:pt x="17346" y="1"/>
                </a:moveTo>
                <a:cubicBezTo>
                  <a:pt x="17325" y="1"/>
                  <a:pt x="17282" y="22"/>
                  <a:pt x="17282" y="71"/>
                </a:cubicBezTo>
                <a:cubicBezTo>
                  <a:pt x="17282" y="92"/>
                  <a:pt x="17325" y="136"/>
                  <a:pt x="17346" y="136"/>
                </a:cubicBezTo>
                <a:cubicBezTo>
                  <a:pt x="17390" y="136"/>
                  <a:pt x="17417" y="92"/>
                  <a:pt x="17417" y="71"/>
                </a:cubicBezTo>
                <a:cubicBezTo>
                  <a:pt x="17417" y="22"/>
                  <a:pt x="17390" y="1"/>
                  <a:pt x="17346" y="1"/>
                </a:cubicBezTo>
                <a:close/>
                <a:moveTo>
                  <a:pt x="17616" y="1"/>
                </a:moveTo>
                <a:cubicBezTo>
                  <a:pt x="17595" y="1"/>
                  <a:pt x="17552" y="22"/>
                  <a:pt x="17552" y="71"/>
                </a:cubicBezTo>
                <a:cubicBezTo>
                  <a:pt x="17552" y="92"/>
                  <a:pt x="17595" y="136"/>
                  <a:pt x="17616" y="136"/>
                </a:cubicBezTo>
                <a:cubicBezTo>
                  <a:pt x="17660" y="136"/>
                  <a:pt x="17687" y="92"/>
                  <a:pt x="17687" y="71"/>
                </a:cubicBezTo>
                <a:cubicBezTo>
                  <a:pt x="17687" y="22"/>
                  <a:pt x="17660" y="1"/>
                  <a:pt x="17616" y="1"/>
                </a:cubicBezTo>
                <a:close/>
                <a:moveTo>
                  <a:pt x="17886" y="1"/>
                </a:moveTo>
                <a:cubicBezTo>
                  <a:pt x="17865" y="1"/>
                  <a:pt x="17822" y="22"/>
                  <a:pt x="17822" y="71"/>
                </a:cubicBezTo>
                <a:cubicBezTo>
                  <a:pt x="17822" y="92"/>
                  <a:pt x="17865" y="136"/>
                  <a:pt x="17886" y="136"/>
                </a:cubicBezTo>
                <a:cubicBezTo>
                  <a:pt x="17930" y="136"/>
                  <a:pt x="17957" y="92"/>
                  <a:pt x="17957" y="71"/>
                </a:cubicBezTo>
                <a:cubicBezTo>
                  <a:pt x="17957" y="22"/>
                  <a:pt x="17930" y="1"/>
                  <a:pt x="17886" y="1"/>
                </a:cubicBezTo>
                <a:close/>
                <a:moveTo>
                  <a:pt x="18156" y="1"/>
                </a:moveTo>
                <a:cubicBezTo>
                  <a:pt x="18135" y="1"/>
                  <a:pt x="18092" y="22"/>
                  <a:pt x="18092" y="71"/>
                </a:cubicBezTo>
                <a:cubicBezTo>
                  <a:pt x="18092" y="92"/>
                  <a:pt x="18135" y="136"/>
                  <a:pt x="18156" y="136"/>
                </a:cubicBezTo>
                <a:cubicBezTo>
                  <a:pt x="18200" y="136"/>
                  <a:pt x="18227" y="92"/>
                  <a:pt x="18227" y="71"/>
                </a:cubicBezTo>
                <a:cubicBezTo>
                  <a:pt x="18227" y="22"/>
                  <a:pt x="18200" y="1"/>
                  <a:pt x="18156" y="1"/>
                </a:cubicBezTo>
                <a:close/>
                <a:moveTo>
                  <a:pt x="18426" y="1"/>
                </a:moveTo>
                <a:cubicBezTo>
                  <a:pt x="18405" y="1"/>
                  <a:pt x="18362" y="22"/>
                  <a:pt x="18362" y="71"/>
                </a:cubicBezTo>
                <a:cubicBezTo>
                  <a:pt x="18362" y="92"/>
                  <a:pt x="18405" y="136"/>
                  <a:pt x="18426" y="136"/>
                </a:cubicBezTo>
                <a:cubicBezTo>
                  <a:pt x="18470" y="136"/>
                  <a:pt x="18497" y="92"/>
                  <a:pt x="18497" y="71"/>
                </a:cubicBezTo>
                <a:cubicBezTo>
                  <a:pt x="18497" y="22"/>
                  <a:pt x="18470" y="1"/>
                  <a:pt x="18426" y="1"/>
                </a:cubicBezTo>
                <a:close/>
                <a:moveTo>
                  <a:pt x="18696" y="1"/>
                </a:moveTo>
                <a:cubicBezTo>
                  <a:pt x="18675" y="1"/>
                  <a:pt x="18632" y="22"/>
                  <a:pt x="18632" y="71"/>
                </a:cubicBezTo>
                <a:cubicBezTo>
                  <a:pt x="18632" y="92"/>
                  <a:pt x="18675" y="136"/>
                  <a:pt x="18696" y="136"/>
                </a:cubicBezTo>
                <a:cubicBezTo>
                  <a:pt x="18740" y="136"/>
                  <a:pt x="18767" y="92"/>
                  <a:pt x="18767" y="71"/>
                </a:cubicBezTo>
                <a:cubicBezTo>
                  <a:pt x="18767" y="22"/>
                  <a:pt x="18740" y="1"/>
                  <a:pt x="18696" y="1"/>
                </a:cubicBezTo>
                <a:close/>
                <a:moveTo>
                  <a:pt x="18966" y="1"/>
                </a:moveTo>
                <a:cubicBezTo>
                  <a:pt x="18945" y="1"/>
                  <a:pt x="18902" y="22"/>
                  <a:pt x="18902" y="71"/>
                </a:cubicBezTo>
                <a:cubicBezTo>
                  <a:pt x="18902" y="92"/>
                  <a:pt x="18945" y="136"/>
                  <a:pt x="18966" y="136"/>
                </a:cubicBezTo>
                <a:cubicBezTo>
                  <a:pt x="19010" y="136"/>
                  <a:pt x="19037" y="92"/>
                  <a:pt x="19037" y="71"/>
                </a:cubicBezTo>
                <a:cubicBezTo>
                  <a:pt x="19037" y="22"/>
                  <a:pt x="19010" y="1"/>
                  <a:pt x="18966" y="1"/>
                </a:cubicBezTo>
                <a:close/>
                <a:moveTo>
                  <a:pt x="19236" y="1"/>
                </a:moveTo>
                <a:cubicBezTo>
                  <a:pt x="19215" y="1"/>
                  <a:pt x="19172" y="22"/>
                  <a:pt x="19172" y="71"/>
                </a:cubicBezTo>
                <a:cubicBezTo>
                  <a:pt x="19172" y="92"/>
                  <a:pt x="19215" y="136"/>
                  <a:pt x="19236" y="136"/>
                </a:cubicBezTo>
                <a:cubicBezTo>
                  <a:pt x="19280" y="136"/>
                  <a:pt x="19307" y="92"/>
                  <a:pt x="19307" y="71"/>
                </a:cubicBezTo>
                <a:cubicBezTo>
                  <a:pt x="19307" y="22"/>
                  <a:pt x="19280" y="1"/>
                  <a:pt x="19236" y="1"/>
                </a:cubicBezTo>
                <a:close/>
                <a:moveTo>
                  <a:pt x="19506" y="1"/>
                </a:moveTo>
                <a:cubicBezTo>
                  <a:pt x="19485" y="1"/>
                  <a:pt x="19442" y="22"/>
                  <a:pt x="19442" y="71"/>
                </a:cubicBezTo>
                <a:cubicBezTo>
                  <a:pt x="19442" y="92"/>
                  <a:pt x="19485" y="136"/>
                  <a:pt x="19506" y="136"/>
                </a:cubicBezTo>
                <a:cubicBezTo>
                  <a:pt x="19550" y="136"/>
                  <a:pt x="19577" y="92"/>
                  <a:pt x="19577" y="71"/>
                </a:cubicBezTo>
                <a:cubicBezTo>
                  <a:pt x="19577" y="22"/>
                  <a:pt x="19550" y="1"/>
                  <a:pt x="19506" y="1"/>
                </a:cubicBezTo>
                <a:close/>
                <a:moveTo>
                  <a:pt x="19776" y="1"/>
                </a:moveTo>
                <a:cubicBezTo>
                  <a:pt x="19755" y="1"/>
                  <a:pt x="19712" y="22"/>
                  <a:pt x="19712" y="71"/>
                </a:cubicBezTo>
                <a:cubicBezTo>
                  <a:pt x="19712" y="92"/>
                  <a:pt x="19755" y="136"/>
                  <a:pt x="19776" y="136"/>
                </a:cubicBezTo>
                <a:cubicBezTo>
                  <a:pt x="19820" y="136"/>
                  <a:pt x="19847" y="92"/>
                  <a:pt x="19847" y="71"/>
                </a:cubicBezTo>
                <a:cubicBezTo>
                  <a:pt x="19847" y="22"/>
                  <a:pt x="19820" y="1"/>
                  <a:pt x="19776" y="1"/>
                </a:cubicBezTo>
                <a:close/>
                <a:moveTo>
                  <a:pt x="20046" y="1"/>
                </a:moveTo>
                <a:cubicBezTo>
                  <a:pt x="20025" y="1"/>
                  <a:pt x="19982" y="22"/>
                  <a:pt x="19982" y="71"/>
                </a:cubicBezTo>
                <a:cubicBezTo>
                  <a:pt x="19982" y="92"/>
                  <a:pt x="20025" y="136"/>
                  <a:pt x="20046" y="136"/>
                </a:cubicBezTo>
                <a:cubicBezTo>
                  <a:pt x="20090" y="136"/>
                  <a:pt x="20117" y="92"/>
                  <a:pt x="20117" y="71"/>
                </a:cubicBezTo>
                <a:cubicBezTo>
                  <a:pt x="20117" y="22"/>
                  <a:pt x="20090" y="1"/>
                  <a:pt x="20046" y="1"/>
                </a:cubicBezTo>
                <a:close/>
                <a:moveTo>
                  <a:pt x="20316" y="1"/>
                </a:moveTo>
                <a:cubicBezTo>
                  <a:pt x="20295" y="1"/>
                  <a:pt x="20252" y="22"/>
                  <a:pt x="20252" y="71"/>
                </a:cubicBezTo>
                <a:cubicBezTo>
                  <a:pt x="20252" y="92"/>
                  <a:pt x="20295" y="136"/>
                  <a:pt x="20316" y="136"/>
                </a:cubicBezTo>
                <a:cubicBezTo>
                  <a:pt x="20360" y="136"/>
                  <a:pt x="20387" y="92"/>
                  <a:pt x="20387" y="71"/>
                </a:cubicBezTo>
                <a:cubicBezTo>
                  <a:pt x="20387" y="22"/>
                  <a:pt x="20360" y="1"/>
                  <a:pt x="20316" y="1"/>
                </a:cubicBezTo>
                <a:close/>
                <a:moveTo>
                  <a:pt x="20586" y="1"/>
                </a:moveTo>
                <a:cubicBezTo>
                  <a:pt x="20565" y="1"/>
                  <a:pt x="20522" y="22"/>
                  <a:pt x="20522" y="71"/>
                </a:cubicBezTo>
                <a:cubicBezTo>
                  <a:pt x="20522" y="92"/>
                  <a:pt x="20565" y="136"/>
                  <a:pt x="20586" y="136"/>
                </a:cubicBezTo>
                <a:cubicBezTo>
                  <a:pt x="20630" y="136"/>
                  <a:pt x="20657" y="92"/>
                  <a:pt x="20657" y="71"/>
                </a:cubicBezTo>
                <a:cubicBezTo>
                  <a:pt x="20657" y="22"/>
                  <a:pt x="20630" y="1"/>
                  <a:pt x="20586" y="1"/>
                </a:cubicBezTo>
                <a:close/>
                <a:moveTo>
                  <a:pt x="20856" y="1"/>
                </a:moveTo>
                <a:cubicBezTo>
                  <a:pt x="20835" y="1"/>
                  <a:pt x="20792" y="22"/>
                  <a:pt x="20792" y="71"/>
                </a:cubicBezTo>
                <a:cubicBezTo>
                  <a:pt x="20792" y="92"/>
                  <a:pt x="20835" y="136"/>
                  <a:pt x="20856" y="136"/>
                </a:cubicBezTo>
                <a:cubicBezTo>
                  <a:pt x="20900" y="136"/>
                  <a:pt x="20927" y="92"/>
                  <a:pt x="20927" y="71"/>
                </a:cubicBezTo>
                <a:cubicBezTo>
                  <a:pt x="20927" y="22"/>
                  <a:pt x="20900" y="1"/>
                  <a:pt x="20856" y="1"/>
                </a:cubicBezTo>
                <a:close/>
                <a:moveTo>
                  <a:pt x="21127" y="1"/>
                </a:moveTo>
                <a:cubicBezTo>
                  <a:pt x="21105" y="1"/>
                  <a:pt x="21062" y="22"/>
                  <a:pt x="21062" y="71"/>
                </a:cubicBezTo>
                <a:cubicBezTo>
                  <a:pt x="21062" y="92"/>
                  <a:pt x="21105" y="136"/>
                  <a:pt x="21127" y="136"/>
                </a:cubicBezTo>
                <a:cubicBezTo>
                  <a:pt x="21170" y="136"/>
                  <a:pt x="21197" y="92"/>
                  <a:pt x="21197" y="71"/>
                </a:cubicBezTo>
                <a:cubicBezTo>
                  <a:pt x="21197" y="22"/>
                  <a:pt x="21170" y="1"/>
                  <a:pt x="21127" y="1"/>
                </a:cubicBezTo>
                <a:close/>
                <a:moveTo>
                  <a:pt x="21397" y="1"/>
                </a:moveTo>
                <a:cubicBezTo>
                  <a:pt x="21375" y="1"/>
                  <a:pt x="21332" y="22"/>
                  <a:pt x="21332" y="71"/>
                </a:cubicBezTo>
                <a:cubicBezTo>
                  <a:pt x="21332" y="92"/>
                  <a:pt x="21375" y="136"/>
                  <a:pt x="21397" y="136"/>
                </a:cubicBezTo>
                <a:cubicBezTo>
                  <a:pt x="21440" y="136"/>
                  <a:pt x="21467" y="92"/>
                  <a:pt x="21467" y="71"/>
                </a:cubicBezTo>
                <a:cubicBezTo>
                  <a:pt x="21467" y="22"/>
                  <a:pt x="21440" y="1"/>
                  <a:pt x="21397" y="1"/>
                </a:cubicBezTo>
                <a:close/>
                <a:moveTo>
                  <a:pt x="21667" y="1"/>
                </a:moveTo>
                <a:cubicBezTo>
                  <a:pt x="21645" y="1"/>
                  <a:pt x="21602" y="22"/>
                  <a:pt x="21602" y="71"/>
                </a:cubicBezTo>
                <a:cubicBezTo>
                  <a:pt x="21602" y="92"/>
                  <a:pt x="21645" y="136"/>
                  <a:pt x="21667" y="136"/>
                </a:cubicBezTo>
                <a:cubicBezTo>
                  <a:pt x="21710" y="136"/>
                  <a:pt x="21737" y="92"/>
                  <a:pt x="21737" y="71"/>
                </a:cubicBezTo>
                <a:cubicBezTo>
                  <a:pt x="21737" y="22"/>
                  <a:pt x="21710" y="1"/>
                  <a:pt x="21667" y="1"/>
                </a:cubicBezTo>
                <a:close/>
                <a:moveTo>
                  <a:pt x="21937" y="1"/>
                </a:moveTo>
                <a:cubicBezTo>
                  <a:pt x="21915" y="1"/>
                  <a:pt x="21872" y="22"/>
                  <a:pt x="21872" y="71"/>
                </a:cubicBezTo>
                <a:cubicBezTo>
                  <a:pt x="21872" y="92"/>
                  <a:pt x="21915" y="136"/>
                  <a:pt x="21937" y="136"/>
                </a:cubicBezTo>
                <a:cubicBezTo>
                  <a:pt x="21980" y="136"/>
                  <a:pt x="22007" y="92"/>
                  <a:pt x="22007" y="71"/>
                </a:cubicBezTo>
                <a:cubicBezTo>
                  <a:pt x="22007" y="22"/>
                  <a:pt x="21980" y="1"/>
                  <a:pt x="21937" y="1"/>
                </a:cubicBezTo>
                <a:close/>
                <a:moveTo>
                  <a:pt x="13658" y="71"/>
                </a:moveTo>
                <a:cubicBezTo>
                  <a:pt x="13609" y="71"/>
                  <a:pt x="13588" y="92"/>
                  <a:pt x="13588" y="136"/>
                </a:cubicBezTo>
                <a:cubicBezTo>
                  <a:pt x="13588" y="157"/>
                  <a:pt x="13609" y="206"/>
                  <a:pt x="13658" y="206"/>
                </a:cubicBezTo>
                <a:cubicBezTo>
                  <a:pt x="13680" y="206"/>
                  <a:pt x="13723" y="157"/>
                  <a:pt x="13723" y="136"/>
                </a:cubicBezTo>
                <a:cubicBezTo>
                  <a:pt x="13723" y="92"/>
                  <a:pt x="13680" y="71"/>
                  <a:pt x="13658" y="71"/>
                </a:cubicBezTo>
                <a:close/>
                <a:moveTo>
                  <a:pt x="13658" y="341"/>
                </a:moveTo>
                <a:cubicBezTo>
                  <a:pt x="13609" y="341"/>
                  <a:pt x="13588" y="362"/>
                  <a:pt x="13588" y="406"/>
                </a:cubicBezTo>
                <a:cubicBezTo>
                  <a:pt x="13588" y="427"/>
                  <a:pt x="13609" y="476"/>
                  <a:pt x="13658" y="476"/>
                </a:cubicBezTo>
                <a:cubicBezTo>
                  <a:pt x="13680" y="476"/>
                  <a:pt x="13723" y="427"/>
                  <a:pt x="13723" y="406"/>
                </a:cubicBezTo>
                <a:cubicBezTo>
                  <a:pt x="13723" y="362"/>
                  <a:pt x="13680" y="341"/>
                  <a:pt x="13658" y="341"/>
                </a:cubicBezTo>
                <a:close/>
                <a:moveTo>
                  <a:pt x="13658" y="611"/>
                </a:moveTo>
                <a:cubicBezTo>
                  <a:pt x="13609" y="611"/>
                  <a:pt x="13588" y="632"/>
                  <a:pt x="13588" y="676"/>
                </a:cubicBezTo>
                <a:cubicBezTo>
                  <a:pt x="13588" y="697"/>
                  <a:pt x="13609" y="746"/>
                  <a:pt x="13658" y="746"/>
                </a:cubicBezTo>
                <a:cubicBezTo>
                  <a:pt x="13680" y="746"/>
                  <a:pt x="13723" y="697"/>
                  <a:pt x="13723" y="676"/>
                </a:cubicBezTo>
                <a:cubicBezTo>
                  <a:pt x="13723" y="632"/>
                  <a:pt x="13680" y="611"/>
                  <a:pt x="13658" y="611"/>
                </a:cubicBezTo>
                <a:close/>
                <a:moveTo>
                  <a:pt x="13658" y="881"/>
                </a:moveTo>
                <a:cubicBezTo>
                  <a:pt x="13609" y="881"/>
                  <a:pt x="13588" y="903"/>
                  <a:pt x="13588" y="946"/>
                </a:cubicBezTo>
                <a:cubicBezTo>
                  <a:pt x="13588" y="967"/>
                  <a:pt x="13609" y="1016"/>
                  <a:pt x="13658" y="1016"/>
                </a:cubicBezTo>
                <a:cubicBezTo>
                  <a:pt x="13680" y="1016"/>
                  <a:pt x="13723" y="967"/>
                  <a:pt x="13723" y="946"/>
                </a:cubicBezTo>
                <a:cubicBezTo>
                  <a:pt x="13723" y="903"/>
                  <a:pt x="13680" y="881"/>
                  <a:pt x="13658" y="881"/>
                </a:cubicBezTo>
                <a:close/>
                <a:moveTo>
                  <a:pt x="13658" y="1151"/>
                </a:moveTo>
                <a:cubicBezTo>
                  <a:pt x="13609" y="1151"/>
                  <a:pt x="13588" y="1173"/>
                  <a:pt x="13588" y="1216"/>
                </a:cubicBezTo>
                <a:cubicBezTo>
                  <a:pt x="13588" y="1237"/>
                  <a:pt x="13609" y="1286"/>
                  <a:pt x="13658" y="1286"/>
                </a:cubicBezTo>
                <a:cubicBezTo>
                  <a:pt x="13680" y="1286"/>
                  <a:pt x="13723" y="1237"/>
                  <a:pt x="13723" y="1216"/>
                </a:cubicBezTo>
                <a:cubicBezTo>
                  <a:pt x="13723" y="1173"/>
                  <a:pt x="13680" y="1151"/>
                  <a:pt x="13658" y="1151"/>
                </a:cubicBezTo>
                <a:close/>
                <a:moveTo>
                  <a:pt x="13658" y="1421"/>
                </a:moveTo>
                <a:cubicBezTo>
                  <a:pt x="13609" y="1421"/>
                  <a:pt x="13588" y="1443"/>
                  <a:pt x="13588" y="1486"/>
                </a:cubicBezTo>
                <a:cubicBezTo>
                  <a:pt x="13588" y="1507"/>
                  <a:pt x="13609" y="1556"/>
                  <a:pt x="13658" y="1556"/>
                </a:cubicBezTo>
                <a:cubicBezTo>
                  <a:pt x="13680" y="1556"/>
                  <a:pt x="13723" y="1507"/>
                  <a:pt x="13723" y="1486"/>
                </a:cubicBezTo>
                <a:cubicBezTo>
                  <a:pt x="13723" y="1443"/>
                  <a:pt x="13680" y="1421"/>
                  <a:pt x="13658" y="1421"/>
                </a:cubicBezTo>
                <a:close/>
                <a:moveTo>
                  <a:pt x="13658" y="1691"/>
                </a:moveTo>
                <a:cubicBezTo>
                  <a:pt x="13609" y="1691"/>
                  <a:pt x="13588" y="1713"/>
                  <a:pt x="13588" y="1756"/>
                </a:cubicBezTo>
                <a:cubicBezTo>
                  <a:pt x="13588" y="1777"/>
                  <a:pt x="13609" y="1826"/>
                  <a:pt x="13658" y="1826"/>
                </a:cubicBezTo>
                <a:cubicBezTo>
                  <a:pt x="13680" y="1826"/>
                  <a:pt x="13723" y="1777"/>
                  <a:pt x="13723" y="1756"/>
                </a:cubicBezTo>
                <a:cubicBezTo>
                  <a:pt x="13723" y="1713"/>
                  <a:pt x="13680" y="1691"/>
                  <a:pt x="13658" y="1691"/>
                </a:cubicBezTo>
                <a:close/>
                <a:moveTo>
                  <a:pt x="13658" y="1961"/>
                </a:moveTo>
                <a:cubicBezTo>
                  <a:pt x="13609" y="1961"/>
                  <a:pt x="13588" y="1983"/>
                  <a:pt x="13588" y="2026"/>
                </a:cubicBezTo>
                <a:cubicBezTo>
                  <a:pt x="13588" y="2047"/>
                  <a:pt x="13609" y="2096"/>
                  <a:pt x="13658" y="2096"/>
                </a:cubicBezTo>
                <a:cubicBezTo>
                  <a:pt x="13680" y="2096"/>
                  <a:pt x="13723" y="2047"/>
                  <a:pt x="13723" y="2026"/>
                </a:cubicBezTo>
                <a:cubicBezTo>
                  <a:pt x="13723" y="1983"/>
                  <a:pt x="13680" y="1961"/>
                  <a:pt x="13658" y="1961"/>
                </a:cubicBezTo>
                <a:close/>
                <a:moveTo>
                  <a:pt x="13658" y="2231"/>
                </a:moveTo>
                <a:cubicBezTo>
                  <a:pt x="13609" y="2231"/>
                  <a:pt x="13588" y="2253"/>
                  <a:pt x="13588" y="2296"/>
                </a:cubicBezTo>
                <a:cubicBezTo>
                  <a:pt x="13588" y="2317"/>
                  <a:pt x="13609" y="2366"/>
                  <a:pt x="13658" y="2366"/>
                </a:cubicBezTo>
                <a:cubicBezTo>
                  <a:pt x="13680" y="2366"/>
                  <a:pt x="13723" y="2317"/>
                  <a:pt x="13723" y="2296"/>
                </a:cubicBezTo>
                <a:cubicBezTo>
                  <a:pt x="13723" y="2253"/>
                  <a:pt x="13680" y="2231"/>
                  <a:pt x="13658" y="2231"/>
                </a:cubicBezTo>
                <a:close/>
                <a:moveTo>
                  <a:pt x="13658" y="2501"/>
                </a:moveTo>
                <a:cubicBezTo>
                  <a:pt x="13609" y="2501"/>
                  <a:pt x="13588" y="2523"/>
                  <a:pt x="13588" y="2566"/>
                </a:cubicBezTo>
                <a:cubicBezTo>
                  <a:pt x="13588" y="2587"/>
                  <a:pt x="13609" y="2636"/>
                  <a:pt x="13658" y="2636"/>
                </a:cubicBezTo>
                <a:cubicBezTo>
                  <a:pt x="13680" y="2636"/>
                  <a:pt x="13723" y="2587"/>
                  <a:pt x="13723" y="2566"/>
                </a:cubicBezTo>
                <a:cubicBezTo>
                  <a:pt x="13723" y="2523"/>
                  <a:pt x="13680" y="2501"/>
                  <a:pt x="13658" y="2501"/>
                </a:cubicBezTo>
                <a:close/>
                <a:moveTo>
                  <a:pt x="13658" y="2771"/>
                </a:moveTo>
                <a:cubicBezTo>
                  <a:pt x="13609" y="2771"/>
                  <a:pt x="13588" y="2793"/>
                  <a:pt x="13588" y="2836"/>
                </a:cubicBezTo>
                <a:cubicBezTo>
                  <a:pt x="13588" y="2857"/>
                  <a:pt x="13609" y="2906"/>
                  <a:pt x="13658" y="2906"/>
                </a:cubicBezTo>
                <a:cubicBezTo>
                  <a:pt x="13680" y="2906"/>
                  <a:pt x="13723" y="2857"/>
                  <a:pt x="13723" y="2836"/>
                </a:cubicBezTo>
                <a:cubicBezTo>
                  <a:pt x="13723" y="2793"/>
                  <a:pt x="13680" y="2771"/>
                  <a:pt x="13658" y="2771"/>
                </a:cubicBezTo>
                <a:close/>
                <a:moveTo>
                  <a:pt x="13658" y="3041"/>
                </a:moveTo>
                <a:cubicBezTo>
                  <a:pt x="13609" y="3041"/>
                  <a:pt x="13588" y="3063"/>
                  <a:pt x="13588" y="3106"/>
                </a:cubicBezTo>
                <a:cubicBezTo>
                  <a:pt x="13588" y="3127"/>
                  <a:pt x="13609" y="3176"/>
                  <a:pt x="13658" y="3176"/>
                </a:cubicBezTo>
                <a:cubicBezTo>
                  <a:pt x="13680" y="3176"/>
                  <a:pt x="13723" y="3127"/>
                  <a:pt x="13723" y="3106"/>
                </a:cubicBezTo>
                <a:cubicBezTo>
                  <a:pt x="13723" y="3063"/>
                  <a:pt x="13680" y="3041"/>
                  <a:pt x="13658" y="3041"/>
                </a:cubicBezTo>
                <a:close/>
                <a:moveTo>
                  <a:pt x="5601" y="3106"/>
                </a:moveTo>
                <a:cubicBezTo>
                  <a:pt x="5579" y="3106"/>
                  <a:pt x="5536" y="3127"/>
                  <a:pt x="5536" y="3176"/>
                </a:cubicBezTo>
                <a:cubicBezTo>
                  <a:pt x="5536" y="3198"/>
                  <a:pt x="5579" y="3241"/>
                  <a:pt x="5601" y="3241"/>
                </a:cubicBezTo>
                <a:cubicBezTo>
                  <a:pt x="5644" y="3241"/>
                  <a:pt x="5671" y="3198"/>
                  <a:pt x="5671" y="3176"/>
                </a:cubicBezTo>
                <a:cubicBezTo>
                  <a:pt x="5671" y="3127"/>
                  <a:pt x="5644" y="3106"/>
                  <a:pt x="5601" y="3106"/>
                </a:cubicBezTo>
                <a:close/>
                <a:moveTo>
                  <a:pt x="5871" y="3106"/>
                </a:moveTo>
                <a:cubicBezTo>
                  <a:pt x="5849" y="3106"/>
                  <a:pt x="5806" y="3127"/>
                  <a:pt x="5806" y="3176"/>
                </a:cubicBezTo>
                <a:cubicBezTo>
                  <a:pt x="5806" y="3198"/>
                  <a:pt x="5849" y="3241"/>
                  <a:pt x="5871" y="3241"/>
                </a:cubicBezTo>
                <a:cubicBezTo>
                  <a:pt x="5914" y="3241"/>
                  <a:pt x="5941" y="3198"/>
                  <a:pt x="5941" y="3176"/>
                </a:cubicBezTo>
                <a:cubicBezTo>
                  <a:pt x="5941" y="3127"/>
                  <a:pt x="5914" y="3106"/>
                  <a:pt x="5871" y="3106"/>
                </a:cubicBezTo>
                <a:close/>
                <a:moveTo>
                  <a:pt x="6141" y="3106"/>
                </a:moveTo>
                <a:cubicBezTo>
                  <a:pt x="6119" y="3106"/>
                  <a:pt x="6076" y="3127"/>
                  <a:pt x="6076" y="3176"/>
                </a:cubicBezTo>
                <a:cubicBezTo>
                  <a:pt x="6076" y="3198"/>
                  <a:pt x="6119" y="3241"/>
                  <a:pt x="6141" y="3241"/>
                </a:cubicBezTo>
                <a:cubicBezTo>
                  <a:pt x="6184" y="3241"/>
                  <a:pt x="6211" y="3198"/>
                  <a:pt x="6211" y="3176"/>
                </a:cubicBezTo>
                <a:cubicBezTo>
                  <a:pt x="6211" y="3127"/>
                  <a:pt x="6184" y="3106"/>
                  <a:pt x="6141" y="3106"/>
                </a:cubicBezTo>
                <a:close/>
                <a:moveTo>
                  <a:pt x="6411" y="3106"/>
                </a:moveTo>
                <a:cubicBezTo>
                  <a:pt x="6389" y="3106"/>
                  <a:pt x="6346" y="3127"/>
                  <a:pt x="6346" y="3176"/>
                </a:cubicBezTo>
                <a:cubicBezTo>
                  <a:pt x="6346" y="3198"/>
                  <a:pt x="6389" y="3241"/>
                  <a:pt x="6411" y="3241"/>
                </a:cubicBezTo>
                <a:cubicBezTo>
                  <a:pt x="6454" y="3241"/>
                  <a:pt x="6481" y="3198"/>
                  <a:pt x="6481" y="3176"/>
                </a:cubicBezTo>
                <a:cubicBezTo>
                  <a:pt x="6481" y="3127"/>
                  <a:pt x="6454" y="3106"/>
                  <a:pt x="6411" y="3106"/>
                </a:cubicBezTo>
                <a:close/>
                <a:moveTo>
                  <a:pt x="6681" y="3106"/>
                </a:moveTo>
                <a:cubicBezTo>
                  <a:pt x="6659" y="3106"/>
                  <a:pt x="6616" y="3127"/>
                  <a:pt x="6616" y="3176"/>
                </a:cubicBezTo>
                <a:cubicBezTo>
                  <a:pt x="6616" y="3198"/>
                  <a:pt x="6659" y="3241"/>
                  <a:pt x="6681" y="3241"/>
                </a:cubicBezTo>
                <a:cubicBezTo>
                  <a:pt x="6724" y="3241"/>
                  <a:pt x="6751" y="3198"/>
                  <a:pt x="6751" y="3176"/>
                </a:cubicBezTo>
                <a:cubicBezTo>
                  <a:pt x="6751" y="3127"/>
                  <a:pt x="6724" y="3106"/>
                  <a:pt x="6681" y="3106"/>
                </a:cubicBezTo>
                <a:close/>
                <a:moveTo>
                  <a:pt x="6951" y="3106"/>
                </a:moveTo>
                <a:cubicBezTo>
                  <a:pt x="6929" y="3106"/>
                  <a:pt x="6886" y="3127"/>
                  <a:pt x="6886" y="3176"/>
                </a:cubicBezTo>
                <a:cubicBezTo>
                  <a:pt x="6886" y="3198"/>
                  <a:pt x="6929" y="3241"/>
                  <a:pt x="6951" y="3241"/>
                </a:cubicBezTo>
                <a:cubicBezTo>
                  <a:pt x="6994" y="3241"/>
                  <a:pt x="7021" y="3198"/>
                  <a:pt x="7021" y="3176"/>
                </a:cubicBezTo>
                <a:cubicBezTo>
                  <a:pt x="7021" y="3127"/>
                  <a:pt x="6994" y="3106"/>
                  <a:pt x="6951" y="3106"/>
                </a:cubicBezTo>
                <a:close/>
                <a:moveTo>
                  <a:pt x="7221" y="3106"/>
                </a:moveTo>
                <a:cubicBezTo>
                  <a:pt x="7199" y="3106"/>
                  <a:pt x="7156" y="3127"/>
                  <a:pt x="7156" y="3176"/>
                </a:cubicBezTo>
                <a:cubicBezTo>
                  <a:pt x="7156" y="3198"/>
                  <a:pt x="7199" y="3241"/>
                  <a:pt x="7221" y="3241"/>
                </a:cubicBezTo>
                <a:cubicBezTo>
                  <a:pt x="7264" y="3241"/>
                  <a:pt x="7291" y="3198"/>
                  <a:pt x="7291" y="3176"/>
                </a:cubicBezTo>
                <a:cubicBezTo>
                  <a:pt x="7291" y="3127"/>
                  <a:pt x="7264" y="3106"/>
                  <a:pt x="7221" y="3106"/>
                </a:cubicBezTo>
                <a:close/>
                <a:moveTo>
                  <a:pt x="7491" y="3106"/>
                </a:moveTo>
                <a:cubicBezTo>
                  <a:pt x="7469" y="3106"/>
                  <a:pt x="7426" y="3127"/>
                  <a:pt x="7426" y="3176"/>
                </a:cubicBezTo>
                <a:cubicBezTo>
                  <a:pt x="7426" y="3198"/>
                  <a:pt x="7469" y="3241"/>
                  <a:pt x="7491" y="3241"/>
                </a:cubicBezTo>
                <a:cubicBezTo>
                  <a:pt x="7534" y="3241"/>
                  <a:pt x="7561" y="3198"/>
                  <a:pt x="7561" y="3176"/>
                </a:cubicBezTo>
                <a:cubicBezTo>
                  <a:pt x="7561" y="3127"/>
                  <a:pt x="7534" y="3106"/>
                  <a:pt x="7491" y="3106"/>
                </a:cubicBezTo>
                <a:close/>
                <a:moveTo>
                  <a:pt x="7761" y="3106"/>
                </a:moveTo>
                <a:cubicBezTo>
                  <a:pt x="7739" y="3106"/>
                  <a:pt x="7696" y="3127"/>
                  <a:pt x="7696" y="3176"/>
                </a:cubicBezTo>
                <a:cubicBezTo>
                  <a:pt x="7696" y="3198"/>
                  <a:pt x="7739" y="3241"/>
                  <a:pt x="7761" y="3241"/>
                </a:cubicBezTo>
                <a:cubicBezTo>
                  <a:pt x="7804" y="3241"/>
                  <a:pt x="7831" y="3198"/>
                  <a:pt x="7831" y="3176"/>
                </a:cubicBezTo>
                <a:cubicBezTo>
                  <a:pt x="7831" y="3127"/>
                  <a:pt x="7804" y="3106"/>
                  <a:pt x="7761" y="3106"/>
                </a:cubicBezTo>
                <a:close/>
                <a:moveTo>
                  <a:pt x="8031" y="3106"/>
                </a:moveTo>
                <a:cubicBezTo>
                  <a:pt x="8009" y="3106"/>
                  <a:pt x="7966" y="3127"/>
                  <a:pt x="7966" y="3176"/>
                </a:cubicBezTo>
                <a:cubicBezTo>
                  <a:pt x="7966" y="3198"/>
                  <a:pt x="8009" y="3241"/>
                  <a:pt x="8031" y="3241"/>
                </a:cubicBezTo>
                <a:cubicBezTo>
                  <a:pt x="8074" y="3241"/>
                  <a:pt x="8101" y="3198"/>
                  <a:pt x="8101" y="3176"/>
                </a:cubicBezTo>
                <a:cubicBezTo>
                  <a:pt x="8101" y="3127"/>
                  <a:pt x="8074" y="3106"/>
                  <a:pt x="8031" y="3106"/>
                </a:cubicBezTo>
                <a:close/>
                <a:moveTo>
                  <a:pt x="8301" y="3106"/>
                </a:moveTo>
                <a:cubicBezTo>
                  <a:pt x="8279" y="3106"/>
                  <a:pt x="8236" y="3127"/>
                  <a:pt x="8236" y="3176"/>
                </a:cubicBezTo>
                <a:cubicBezTo>
                  <a:pt x="8236" y="3198"/>
                  <a:pt x="8279" y="3241"/>
                  <a:pt x="8301" y="3241"/>
                </a:cubicBezTo>
                <a:cubicBezTo>
                  <a:pt x="8344" y="3241"/>
                  <a:pt x="8371" y="3198"/>
                  <a:pt x="8371" y="3176"/>
                </a:cubicBezTo>
                <a:cubicBezTo>
                  <a:pt x="8371" y="3127"/>
                  <a:pt x="8344" y="3106"/>
                  <a:pt x="8301" y="3106"/>
                </a:cubicBezTo>
                <a:close/>
                <a:moveTo>
                  <a:pt x="8571" y="3106"/>
                </a:moveTo>
                <a:cubicBezTo>
                  <a:pt x="8549" y="3106"/>
                  <a:pt x="8506" y="3127"/>
                  <a:pt x="8506" y="3176"/>
                </a:cubicBezTo>
                <a:cubicBezTo>
                  <a:pt x="8506" y="3198"/>
                  <a:pt x="8549" y="3241"/>
                  <a:pt x="8571" y="3241"/>
                </a:cubicBezTo>
                <a:cubicBezTo>
                  <a:pt x="8614" y="3241"/>
                  <a:pt x="8641" y="3198"/>
                  <a:pt x="8641" y="3176"/>
                </a:cubicBezTo>
                <a:cubicBezTo>
                  <a:pt x="8641" y="3127"/>
                  <a:pt x="8614" y="3106"/>
                  <a:pt x="8571" y="3106"/>
                </a:cubicBezTo>
                <a:close/>
                <a:moveTo>
                  <a:pt x="8841" y="3106"/>
                </a:moveTo>
                <a:cubicBezTo>
                  <a:pt x="8819" y="3106"/>
                  <a:pt x="8776" y="3127"/>
                  <a:pt x="8776" y="3176"/>
                </a:cubicBezTo>
                <a:cubicBezTo>
                  <a:pt x="8776" y="3198"/>
                  <a:pt x="8819" y="3241"/>
                  <a:pt x="8841" y="3241"/>
                </a:cubicBezTo>
                <a:cubicBezTo>
                  <a:pt x="8884" y="3241"/>
                  <a:pt x="8911" y="3198"/>
                  <a:pt x="8911" y="3176"/>
                </a:cubicBezTo>
                <a:cubicBezTo>
                  <a:pt x="8911" y="3127"/>
                  <a:pt x="8884" y="3106"/>
                  <a:pt x="8841" y="3106"/>
                </a:cubicBezTo>
                <a:close/>
                <a:moveTo>
                  <a:pt x="9111" y="3106"/>
                </a:moveTo>
                <a:cubicBezTo>
                  <a:pt x="9089" y="3106"/>
                  <a:pt x="9046" y="3127"/>
                  <a:pt x="9046" y="3176"/>
                </a:cubicBezTo>
                <a:cubicBezTo>
                  <a:pt x="9046" y="3198"/>
                  <a:pt x="9089" y="3241"/>
                  <a:pt x="9111" y="3241"/>
                </a:cubicBezTo>
                <a:cubicBezTo>
                  <a:pt x="9154" y="3241"/>
                  <a:pt x="9181" y="3198"/>
                  <a:pt x="9181" y="3176"/>
                </a:cubicBezTo>
                <a:cubicBezTo>
                  <a:pt x="9181" y="3127"/>
                  <a:pt x="9154" y="3106"/>
                  <a:pt x="9111" y="3106"/>
                </a:cubicBezTo>
                <a:close/>
                <a:moveTo>
                  <a:pt x="9381" y="3106"/>
                </a:moveTo>
                <a:cubicBezTo>
                  <a:pt x="9359" y="3106"/>
                  <a:pt x="9316" y="3127"/>
                  <a:pt x="9316" y="3176"/>
                </a:cubicBezTo>
                <a:cubicBezTo>
                  <a:pt x="9316" y="3198"/>
                  <a:pt x="9359" y="3241"/>
                  <a:pt x="9381" y="3241"/>
                </a:cubicBezTo>
                <a:cubicBezTo>
                  <a:pt x="9424" y="3241"/>
                  <a:pt x="9451" y="3198"/>
                  <a:pt x="9451" y="3176"/>
                </a:cubicBezTo>
                <a:cubicBezTo>
                  <a:pt x="9451" y="3127"/>
                  <a:pt x="9424" y="3106"/>
                  <a:pt x="9381" y="3106"/>
                </a:cubicBezTo>
                <a:close/>
                <a:moveTo>
                  <a:pt x="9651" y="3106"/>
                </a:moveTo>
                <a:cubicBezTo>
                  <a:pt x="9629" y="3106"/>
                  <a:pt x="9586" y="3127"/>
                  <a:pt x="9586" y="3176"/>
                </a:cubicBezTo>
                <a:cubicBezTo>
                  <a:pt x="9586" y="3198"/>
                  <a:pt x="9629" y="3241"/>
                  <a:pt x="9651" y="3241"/>
                </a:cubicBezTo>
                <a:cubicBezTo>
                  <a:pt x="9694" y="3241"/>
                  <a:pt x="9721" y="3198"/>
                  <a:pt x="9721" y="3176"/>
                </a:cubicBezTo>
                <a:cubicBezTo>
                  <a:pt x="9721" y="3127"/>
                  <a:pt x="9694" y="3106"/>
                  <a:pt x="9651" y="3106"/>
                </a:cubicBezTo>
                <a:close/>
                <a:moveTo>
                  <a:pt x="9921" y="3106"/>
                </a:moveTo>
                <a:cubicBezTo>
                  <a:pt x="9899" y="3106"/>
                  <a:pt x="9856" y="3127"/>
                  <a:pt x="9856" y="3176"/>
                </a:cubicBezTo>
                <a:cubicBezTo>
                  <a:pt x="9856" y="3198"/>
                  <a:pt x="9899" y="3241"/>
                  <a:pt x="9921" y="3241"/>
                </a:cubicBezTo>
                <a:cubicBezTo>
                  <a:pt x="9964" y="3241"/>
                  <a:pt x="9991" y="3198"/>
                  <a:pt x="9991" y="3176"/>
                </a:cubicBezTo>
                <a:cubicBezTo>
                  <a:pt x="9991" y="3127"/>
                  <a:pt x="9964" y="3106"/>
                  <a:pt x="9921" y="3106"/>
                </a:cubicBezTo>
                <a:close/>
                <a:moveTo>
                  <a:pt x="10191" y="3106"/>
                </a:moveTo>
                <a:cubicBezTo>
                  <a:pt x="10169" y="3106"/>
                  <a:pt x="10126" y="3127"/>
                  <a:pt x="10126" y="3176"/>
                </a:cubicBezTo>
                <a:cubicBezTo>
                  <a:pt x="10126" y="3198"/>
                  <a:pt x="10169" y="3241"/>
                  <a:pt x="10191" y="3241"/>
                </a:cubicBezTo>
                <a:cubicBezTo>
                  <a:pt x="10234" y="3241"/>
                  <a:pt x="10261" y="3198"/>
                  <a:pt x="10261" y="3176"/>
                </a:cubicBezTo>
                <a:cubicBezTo>
                  <a:pt x="10261" y="3127"/>
                  <a:pt x="10234" y="3106"/>
                  <a:pt x="10191" y="3106"/>
                </a:cubicBezTo>
                <a:close/>
                <a:moveTo>
                  <a:pt x="10461" y="3106"/>
                </a:moveTo>
                <a:cubicBezTo>
                  <a:pt x="10439" y="3106"/>
                  <a:pt x="10396" y="3127"/>
                  <a:pt x="10396" y="3176"/>
                </a:cubicBezTo>
                <a:cubicBezTo>
                  <a:pt x="10396" y="3198"/>
                  <a:pt x="10439" y="3241"/>
                  <a:pt x="10461" y="3241"/>
                </a:cubicBezTo>
                <a:cubicBezTo>
                  <a:pt x="10504" y="3241"/>
                  <a:pt x="10531" y="3198"/>
                  <a:pt x="10531" y="3176"/>
                </a:cubicBezTo>
                <a:cubicBezTo>
                  <a:pt x="10531" y="3127"/>
                  <a:pt x="10504" y="3106"/>
                  <a:pt x="10461" y="3106"/>
                </a:cubicBezTo>
                <a:close/>
                <a:moveTo>
                  <a:pt x="10731" y="3106"/>
                </a:moveTo>
                <a:cubicBezTo>
                  <a:pt x="10709" y="3106"/>
                  <a:pt x="10666" y="3127"/>
                  <a:pt x="10666" y="3176"/>
                </a:cubicBezTo>
                <a:cubicBezTo>
                  <a:pt x="10666" y="3198"/>
                  <a:pt x="10709" y="3241"/>
                  <a:pt x="10731" y="3241"/>
                </a:cubicBezTo>
                <a:cubicBezTo>
                  <a:pt x="10774" y="3241"/>
                  <a:pt x="10801" y="3198"/>
                  <a:pt x="10801" y="3176"/>
                </a:cubicBezTo>
                <a:cubicBezTo>
                  <a:pt x="10801" y="3127"/>
                  <a:pt x="10774" y="3106"/>
                  <a:pt x="10731" y="3106"/>
                </a:cubicBezTo>
                <a:close/>
                <a:moveTo>
                  <a:pt x="11001" y="3106"/>
                </a:moveTo>
                <a:cubicBezTo>
                  <a:pt x="10979" y="3106"/>
                  <a:pt x="10936" y="3127"/>
                  <a:pt x="10936" y="3176"/>
                </a:cubicBezTo>
                <a:cubicBezTo>
                  <a:pt x="10936" y="3198"/>
                  <a:pt x="10979" y="3241"/>
                  <a:pt x="11001" y="3241"/>
                </a:cubicBezTo>
                <a:cubicBezTo>
                  <a:pt x="11044" y="3241"/>
                  <a:pt x="11071" y="3198"/>
                  <a:pt x="11071" y="3176"/>
                </a:cubicBezTo>
                <a:cubicBezTo>
                  <a:pt x="11071" y="3127"/>
                  <a:pt x="11044" y="3106"/>
                  <a:pt x="11001" y="3106"/>
                </a:cubicBezTo>
                <a:close/>
                <a:moveTo>
                  <a:pt x="11271" y="3106"/>
                </a:moveTo>
                <a:cubicBezTo>
                  <a:pt x="11249" y="3106"/>
                  <a:pt x="11206" y="3127"/>
                  <a:pt x="11206" y="3176"/>
                </a:cubicBezTo>
                <a:cubicBezTo>
                  <a:pt x="11206" y="3198"/>
                  <a:pt x="11249" y="3241"/>
                  <a:pt x="11271" y="3241"/>
                </a:cubicBezTo>
                <a:cubicBezTo>
                  <a:pt x="11314" y="3241"/>
                  <a:pt x="11341" y="3198"/>
                  <a:pt x="11341" y="3176"/>
                </a:cubicBezTo>
                <a:cubicBezTo>
                  <a:pt x="11341" y="3127"/>
                  <a:pt x="11314" y="3106"/>
                  <a:pt x="11271" y="3106"/>
                </a:cubicBezTo>
                <a:close/>
                <a:moveTo>
                  <a:pt x="11541" y="3106"/>
                </a:moveTo>
                <a:cubicBezTo>
                  <a:pt x="11519" y="3106"/>
                  <a:pt x="11476" y="3127"/>
                  <a:pt x="11476" y="3176"/>
                </a:cubicBezTo>
                <a:cubicBezTo>
                  <a:pt x="11476" y="3198"/>
                  <a:pt x="11519" y="3241"/>
                  <a:pt x="11541" y="3241"/>
                </a:cubicBezTo>
                <a:cubicBezTo>
                  <a:pt x="11584" y="3241"/>
                  <a:pt x="11611" y="3198"/>
                  <a:pt x="11611" y="3176"/>
                </a:cubicBezTo>
                <a:cubicBezTo>
                  <a:pt x="11611" y="3127"/>
                  <a:pt x="11584" y="3106"/>
                  <a:pt x="11541" y="3106"/>
                </a:cubicBezTo>
                <a:close/>
                <a:moveTo>
                  <a:pt x="11811" y="3106"/>
                </a:moveTo>
                <a:cubicBezTo>
                  <a:pt x="11789" y="3106"/>
                  <a:pt x="11746" y="3127"/>
                  <a:pt x="11746" y="3176"/>
                </a:cubicBezTo>
                <a:cubicBezTo>
                  <a:pt x="11746" y="3198"/>
                  <a:pt x="11789" y="3241"/>
                  <a:pt x="11811" y="3241"/>
                </a:cubicBezTo>
                <a:cubicBezTo>
                  <a:pt x="11854" y="3241"/>
                  <a:pt x="11881" y="3198"/>
                  <a:pt x="11881" y="3176"/>
                </a:cubicBezTo>
                <a:cubicBezTo>
                  <a:pt x="11881" y="3127"/>
                  <a:pt x="11854" y="3106"/>
                  <a:pt x="11811" y="3106"/>
                </a:cubicBezTo>
                <a:close/>
                <a:moveTo>
                  <a:pt x="12081" y="3106"/>
                </a:moveTo>
                <a:cubicBezTo>
                  <a:pt x="12059" y="3106"/>
                  <a:pt x="12016" y="3127"/>
                  <a:pt x="12016" y="3176"/>
                </a:cubicBezTo>
                <a:cubicBezTo>
                  <a:pt x="12016" y="3198"/>
                  <a:pt x="12059" y="3241"/>
                  <a:pt x="12081" y="3241"/>
                </a:cubicBezTo>
                <a:cubicBezTo>
                  <a:pt x="12124" y="3241"/>
                  <a:pt x="12151" y="3198"/>
                  <a:pt x="12151" y="3176"/>
                </a:cubicBezTo>
                <a:cubicBezTo>
                  <a:pt x="12151" y="3127"/>
                  <a:pt x="12124" y="3106"/>
                  <a:pt x="12081" y="3106"/>
                </a:cubicBezTo>
                <a:close/>
                <a:moveTo>
                  <a:pt x="12351" y="3106"/>
                </a:moveTo>
                <a:cubicBezTo>
                  <a:pt x="12329" y="3106"/>
                  <a:pt x="12286" y="3127"/>
                  <a:pt x="12286" y="3176"/>
                </a:cubicBezTo>
                <a:cubicBezTo>
                  <a:pt x="12286" y="3198"/>
                  <a:pt x="12329" y="3241"/>
                  <a:pt x="12351" y="3241"/>
                </a:cubicBezTo>
                <a:cubicBezTo>
                  <a:pt x="12394" y="3241"/>
                  <a:pt x="12421" y="3198"/>
                  <a:pt x="12421" y="3176"/>
                </a:cubicBezTo>
                <a:cubicBezTo>
                  <a:pt x="12421" y="3127"/>
                  <a:pt x="12394" y="3106"/>
                  <a:pt x="12351" y="3106"/>
                </a:cubicBezTo>
                <a:close/>
                <a:moveTo>
                  <a:pt x="12621" y="3106"/>
                </a:moveTo>
                <a:cubicBezTo>
                  <a:pt x="12599" y="3106"/>
                  <a:pt x="12556" y="3127"/>
                  <a:pt x="12556" y="3176"/>
                </a:cubicBezTo>
                <a:cubicBezTo>
                  <a:pt x="12556" y="3198"/>
                  <a:pt x="12599" y="3241"/>
                  <a:pt x="12621" y="3241"/>
                </a:cubicBezTo>
                <a:cubicBezTo>
                  <a:pt x="12664" y="3241"/>
                  <a:pt x="12691" y="3198"/>
                  <a:pt x="12691" y="3176"/>
                </a:cubicBezTo>
                <a:cubicBezTo>
                  <a:pt x="12691" y="3127"/>
                  <a:pt x="12664" y="3106"/>
                  <a:pt x="12621" y="3106"/>
                </a:cubicBezTo>
                <a:close/>
                <a:moveTo>
                  <a:pt x="12891" y="3106"/>
                </a:moveTo>
                <a:cubicBezTo>
                  <a:pt x="12869" y="3106"/>
                  <a:pt x="12826" y="3127"/>
                  <a:pt x="12826" y="3176"/>
                </a:cubicBezTo>
                <a:cubicBezTo>
                  <a:pt x="12826" y="3198"/>
                  <a:pt x="12869" y="3241"/>
                  <a:pt x="12891" y="3241"/>
                </a:cubicBezTo>
                <a:cubicBezTo>
                  <a:pt x="12934" y="3241"/>
                  <a:pt x="12961" y="3198"/>
                  <a:pt x="12961" y="3176"/>
                </a:cubicBezTo>
                <a:cubicBezTo>
                  <a:pt x="12961" y="3127"/>
                  <a:pt x="12934" y="3106"/>
                  <a:pt x="12891" y="3106"/>
                </a:cubicBezTo>
                <a:close/>
                <a:moveTo>
                  <a:pt x="13161" y="3106"/>
                </a:moveTo>
                <a:cubicBezTo>
                  <a:pt x="13140" y="3106"/>
                  <a:pt x="13096" y="3127"/>
                  <a:pt x="13096" y="3176"/>
                </a:cubicBezTo>
                <a:cubicBezTo>
                  <a:pt x="13096" y="3198"/>
                  <a:pt x="13140" y="3241"/>
                  <a:pt x="13161" y="3241"/>
                </a:cubicBezTo>
                <a:cubicBezTo>
                  <a:pt x="13204" y="3241"/>
                  <a:pt x="13231" y="3198"/>
                  <a:pt x="13231" y="3176"/>
                </a:cubicBezTo>
                <a:cubicBezTo>
                  <a:pt x="13231" y="3127"/>
                  <a:pt x="13204" y="3106"/>
                  <a:pt x="13161" y="3106"/>
                </a:cubicBezTo>
                <a:close/>
                <a:moveTo>
                  <a:pt x="13431" y="3106"/>
                </a:moveTo>
                <a:cubicBezTo>
                  <a:pt x="13410" y="3106"/>
                  <a:pt x="13366" y="3127"/>
                  <a:pt x="13366" y="3176"/>
                </a:cubicBezTo>
                <a:cubicBezTo>
                  <a:pt x="13366" y="3198"/>
                  <a:pt x="13410" y="3241"/>
                  <a:pt x="13431" y="3241"/>
                </a:cubicBezTo>
                <a:cubicBezTo>
                  <a:pt x="13474" y="3241"/>
                  <a:pt x="13501" y="3198"/>
                  <a:pt x="13501" y="3176"/>
                </a:cubicBezTo>
                <a:cubicBezTo>
                  <a:pt x="13501" y="3127"/>
                  <a:pt x="13474" y="3106"/>
                  <a:pt x="13431" y="3106"/>
                </a:cubicBezTo>
                <a:close/>
                <a:moveTo>
                  <a:pt x="5509" y="3262"/>
                </a:moveTo>
                <a:cubicBezTo>
                  <a:pt x="5466" y="3262"/>
                  <a:pt x="5444" y="3289"/>
                  <a:pt x="5444" y="3333"/>
                </a:cubicBezTo>
                <a:cubicBezTo>
                  <a:pt x="5444" y="3376"/>
                  <a:pt x="5466" y="3397"/>
                  <a:pt x="5509" y="3397"/>
                </a:cubicBezTo>
                <a:cubicBezTo>
                  <a:pt x="5536" y="3397"/>
                  <a:pt x="5579" y="3376"/>
                  <a:pt x="5579" y="3333"/>
                </a:cubicBezTo>
                <a:cubicBezTo>
                  <a:pt x="5579" y="3289"/>
                  <a:pt x="5536" y="3262"/>
                  <a:pt x="5509" y="3262"/>
                </a:cubicBezTo>
                <a:close/>
                <a:moveTo>
                  <a:pt x="5509" y="3532"/>
                </a:moveTo>
                <a:cubicBezTo>
                  <a:pt x="5466" y="3532"/>
                  <a:pt x="5444" y="3559"/>
                  <a:pt x="5444" y="3603"/>
                </a:cubicBezTo>
                <a:cubicBezTo>
                  <a:pt x="5444" y="3646"/>
                  <a:pt x="5466" y="3667"/>
                  <a:pt x="5509" y="3667"/>
                </a:cubicBezTo>
                <a:cubicBezTo>
                  <a:pt x="5536" y="3667"/>
                  <a:pt x="5579" y="3646"/>
                  <a:pt x="5579" y="3603"/>
                </a:cubicBezTo>
                <a:cubicBezTo>
                  <a:pt x="5579" y="3559"/>
                  <a:pt x="5536" y="3532"/>
                  <a:pt x="5509" y="3532"/>
                </a:cubicBezTo>
                <a:close/>
                <a:moveTo>
                  <a:pt x="5509" y="3802"/>
                </a:moveTo>
                <a:cubicBezTo>
                  <a:pt x="5466" y="3802"/>
                  <a:pt x="5444" y="3829"/>
                  <a:pt x="5444" y="3873"/>
                </a:cubicBezTo>
                <a:cubicBezTo>
                  <a:pt x="5444" y="3916"/>
                  <a:pt x="5466" y="3937"/>
                  <a:pt x="5509" y="3937"/>
                </a:cubicBezTo>
                <a:cubicBezTo>
                  <a:pt x="5536" y="3937"/>
                  <a:pt x="5579" y="3916"/>
                  <a:pt x="5579" y="3873"/>
                </a:cubicBezTo>
                <a:cubicBezTo>
                  <a:pt x="5579" y="3829"/>
                  <a:pt x="5536" y="3802"/>
                  <a:pt x="5509" y="3802"/>
                </a:cubicBezTo>
                <a:close/>
                <a:moveTo>
                  <a:pt x="5509" y="4072"/>
                </a:moveTo>
                <a:cubicBezTo>
                  <a:pt x="5466" y="4072"/>
                  <a:pt x="5444" y="4099"/>
                  <a:pt x="5444" y="4143"/>
                </a:cubicBezTo>
                <a:cubicBezTo>
                  <a:pt x="5444" y="4186"/>
                  <a:pt x="5466" y="4207"/>
                  <a:pt x="5509" y="4207"/>
                </a:cubicBezTo>
                <a:cubicBezTo>
                  <a:pt x="5536" y="4207"/>
                  <a:pt x="5579" y="4186"/>
                  <a:pt x="5579" y="4143"/>
                </a:cubicBezTo>
                <a:cubicBezTo>
                  <a:pt x="5579" y="4099"/>
                  <a:pt x="5536" y="4072"/>
                  <a:pt x="5509" y="4072"/>
                </a:cubicBezTo>
                <a:close/>
                <a:moveTo>
                  <a:pt x="5509" y="4342"/>
                </a:moveTo>
                <a:cubicBezTo>
                  <a:pt x="5466" y="4342"/>
                  <a:pt x="5444" y="4369"/>
                  <a:pt x="5444" y="4413"/>
                </a:cubicBezTo>
                <a:cubicBezTo>
                  <a:pt x="5444" y="4456"/>
                  <a:pt x="5466" y="4477"/>
                  <a:pt x="5509" y="4477"/>
                </a:cubicBezTo>
                <a:cubicBezTo>
                  <a:pt x="5536" y="4477"/>
                  <a:pt x="5579" y="4456"/>
                  <a:pt x="5579" y="4413"/>
                </a:cubicBezTo>
                <a:cubicBezTo>
                  <a:pt x="5579" y="4369"/>
                  <a:pt x="5536" y="4342"/>
                  <a:pt x="5509" y="4342"/>
                </a:cubicBezTo>
                <a:close/>
                <a:moveTo>
                  <a:pt x="5509" y="4612"/>
                </a:moveTo>
                <a:cubicBezTo>
                  <a:pt x="5466" y="4612"/>
                  <a:pt x="5444" y="4639"/>
                  <a:pt x="5444" y="4683"/>
                </a:cubicBezTo>
                <a:cubicBezTo>
                  <a:pt x="5444" y="4726"/>
                  <a:pt x="5466" y="4747"/>
                  <a:pt x="5509" y="4747"/>
                </a:cubicBezTo>
                <a:cubicBezTo>
                  <a:pt x="5536" y="4747"/>
                  <a:pt x="5579" y="4726"/>
                  <a:pt x="5579" y="4683"/>
                </a:cubicBezTo>
                <a:cubicBezTo>
                  <a:pt x="5579" y="4639"/>
                  <a:pt x="5536" y="4612"/>
                  <a:pt x="5509" y="4612"/>
                </a:cubicBezTo>
                <a:close/>
                <a:moveTo>
                  <a:pt x="5509" y="4882"/>
                </a:moveTo>
                <a:cubicBezTo>
                  <a:pt x="5466" y="4882"/>
                  <a:pt x="5444" y="4909"/>
                  <a:pt x="5444" y="4953"/>
                </a:cubicBezTo>
                <a:cubicBezTo>
                  <a:pt x="5444" y="4996"/>
                  <a:pt x="5466" y="5017"/>
                  <a:pt x="5509" y="5017"/>
                </a:cubicBezTo>
                <a:cubicBezTo>
                  <a:pt x="5536" y="5017"/>
                  <a:pt x="5579" y="4996"/>
                  <a:pt x="5579" y="4953"/>
                </a:cubicBezTo>
                <a:cubicBezTo>
                  <a:pt x="5579" y="4909"/>
                  <a:pt x="5536" y="4882"/>
                  <a:pt x="5509" y="4882"/>
                </a:cubicBezTo>
                <a:close/>
                <a:moveTo>
                  <a:pt x="5509" y="5152"/>
                </a:moveTo>
                <a:cubicBezTo>
                  <a:pt x="5466" y="5152"/>
                  <a:pt x="5444" y="5179"/>
                  <a:pt x="5444" y="5223"/>
                </a:cubicBezTo>
                <a:cubicBezTo>
                  <a:pt x="5444" y="5266"/>
                  <a:pt x="5466" y="5287"/>
                  <a:pt x="5509" y="5287"/>
                </a:cubicBezTo>
                <a:cubicBezTo>
                  <a:pt x="5536" y="5287"/>
                  <a:pt x="5579" y="5266"/>
                  <a:pt x="5579" y="5223"/>
                </a:cubicBezTo>
                <a:cubicBezTo>
                  <a:pt x="5579" y="5179"/>
                  <a:pt x="5536" y="5152"/>
                  <a:pt x="5509" y="5152"/>
                </a:cubicBezTo>
                <a:close/>
                <a:moveTo>
                  <a:pt x="5509" y="5422"/>
                </a:moveTo>
                <a:cubicBezTo>
                  <a:pt x="5466" y="5422"/>
                  <a:pt x="5444" y="5449"/>
                  <a:pt x="5444" y="5493"/>
                </a:cubicBezTo>
                <a:cubicBezTo>
                  <a:pt x="5444" y="5536"/>
                  <a:pt x="5466" y="5557"/>
                  <a:pt x="5509" y="5557"/>
                </a:cubicBezTo>
                <a:cubicBezTo>
                  <a:pt x="5536" y="5557"/>
                  <a:pt x="5579" y="5536"/>
                  <a:pt x="5579" y="5493"/>
                </a:cubicBezTo>
                <a:cubicBezTo>
                  <a:pt x="5579" y="5449"/>
                  <a:pt x="5536" y="5422"/>
                  <a:pt x="5509" y="5422"/>
                </a:cubicBezTo>
                <a:close/>
                <a:moveTo>
                  <a:pt x="5509" y="5693"/>
                </a:moveTo>
                <a:cubicBezTo>
                  <a:pt x="5466" y="5693"/>
                  <a:pt x="5444" y="5720"/>
                  <a:pt x="5444" y="5763"/>
                </a:cubicBezTo>
                <a:cubicBezTo>
                  <a:pt x="5444" y="5806"/>
                  <a:pt x="5466" y="5828"/>
                  <a:pt x="5509" y="5828"/>
                </a:cubicBezTo>
                <a:cubicBezTo>
                  <a:pt x="5536" y="5828"/>
                  <a:pt x="5579" y="5806"/>
                  <a:pt x="5579" y="5763"/>
                </a:cubicBezTo>
                <a:cubicBezTo>
                  <a:pt x="5579" y="5720"/>
                  <a:pt x="5536" y="5693"/>
                  <a:pt x="5509" y="5693"/>
                </a:cubicBezTo>
                <a:close/>
                <a:moveTo>
                  <a:pt x="5509" y="5963"/>
                </a:moveTo>
                <a:cubicBezTo>
                  <a:pt x="5466" y="5963"/>
                  <a:pt x="5444" y="5990"/>
                  <a:pt x="5444" y="6033"/>
                </a:cubicBezTo>
                <a:cubicBezTo>
                  <a:pt x="5444" y="6076"/>
                  <a:pt x="5466" y="6098"/>
                  <a:pt x="5509" y="6098"/>
                </a:cubicBezTo>
                <a:cubicBezTo>
                  <a:pt x="5536" y="6098"/>
                  <a:pt x="5579" y="6076"/>
                  <a:pt x="5579" y="6033"/>
                </a:cubicBezTo>
                <a:cubicBezTo>
                  <a:pt x="5579" y="5990"/>
                  <a:pt x="5536" y="5963"/>
                  <a:pt x="5509" y="5963"/>
                </a:cubicBezTo>
                <a:close/>
                <a:moveTo>
                  <a:pt x="5509" y="6233"/>
                </a:moveTo>
                <a:cubicBezTo>
                  <a:pt x="5466" y="6233"/>
                  <a:pt x="5444" y="6260"/>
                  <a:pt x="5444" y="6303"/>
                </a:cubicBezTo>
                <a:cubicBezTo>
                  <a:pt x="5444" y="6346"/>
                  <a:pt x="5466" y="6368"/>
                  <a:pt x="5509" y="6368"/>
                </a:cubicBezTo>
                <a:cubicBezTo>
                  <a:pt x="5536" y="6368"/>
                  <a:pt x="5579" y="6346"/>
                  <a:pt x="5579" y="6303"/>
                </a:cubicBezTo>
                <a:cubicBezTo>
                  <a:pt x="5579" y="6260"/>
                  <a:pt x="5536" y="6233"/>
                  <a:pt x="5509" y="6233"/>
                </a:cubicBezTo>
                <a:close/>
                <a:moveTo>
                  <a:pt x="5509" y="6503"/>
                </a:moveTo>
                <a:cubicBezTo>
                  <a:pt x="5466" y="6503"/>
                  <a:pt x="5444" y="6530"/>
                  <a:pt x="5444" y="6573"/>
                </a:cubicBezTo>
                <a:cubicBezTo>
                  <a:pt x="5444" y="6616"/>
                  <a:pt x="5466" y="6638"/>
                  <a:pt x="5509" y="6638"/>
                </a:cubicBezTo>
                <a:cubicBezTo>
                  <a:pt x="5536" y="6638"/>
                  <a:pt x="5579" y="6616"/>
                  <a:pt x="5579" y="6573"/>
                </a:cubicBezTo>
                <a:cubicBezTo>
                  <a:pt x="5579" y="6530"/>
                  <a:pt x="5536" y="6503"/>
                  <a:pt x="5509" y="6503"/>
                </a:cubicBezTo>
                <a:close/>
                <a:moveTo>
                  <a:pt x="5509" y="6773"/>
                </a:moveTo>
                <a:cubicBezTo>
                  <a:pt x="5466" y="6773"/>
                  <a:pt x="5444" y="6800"/>
                  <a:pt x="5444" y="6843"/>
                </a:cubicBezTo>
                <a:cubicBezTo>
                  <a:pt x="5444" y="6886"/>
                  <a:pt x="5466" y="6908"/>
                  <a:pt x="5509" y="6908"/>
                </a:cubicBezTo>
                <a:cubicBezTo>
                  <a:pt x="5536" y="6908"/>
                  <a:pt x="5579" y="6886"/>
                  <a:pt x="5579" y="6843"/>
                </a:cubicBezTo>
                <a:cubicBezTo>
                  <a:pt x="5579" y="6800"/>
                  <a:pt x="5536" y="6773"/>
                  <a:pt x="5509" y="6773"/>
                </a:cubicBezTo>
                <a:close/>
                <a:moveTo>
                  <a:pt x="5509" y="7043"/>
                </a:moveTo>
                <a:cubicBezTo>
                  <a:pt x="5466" y="7043"/>
                  <a:pt x="5444" y="7070"/>
                  <a:pt x="5444" y="7113"/>
                </a:cubicBezTo>
                <a:cubicBezTo>
                  <a:pt x="5444" y="7156"/>
                  <a:pt x="5466" y="7178"/>
                  <a:pt x="5509" y="7178"/>
                </a:cubicBezTo>
                <a:cubicBezTo>
                  <a:pt x="5536" y="7178"/>
                  <a:pt x="5579" y="7156"/>
                  <a:pt x="5579" y="7113"/>
                </a:cubicBezTo>
                <a:cubicBezTo>
                  <a:pt x="5579" y="7070"/>
                  <a:pt x="5536" y="7043"/>
                  <a:pt x="5509" y="7043"/>
                </a:cubicBezTo>
                <a:close/>
                <a:moveTo>
                  <a:pt x="5509" y="7313"/>
                </a:moveTo>
                <a:cubicBezTo>
                  <a:pt x="5466" y="7313"/>
                  <a:pt x="5444" y="7340"/>
                  <a:pt x="5444" y="7383"/>
                </a:cubicBezTo>
                <a:cubicBezTo>
                  <a:pt x="5444" y="7426"/>
                  <a:pt x="5466" y="7448"/>
                  <a:pt x="5509" y="7448"/>
                </a:cubicBezTo>
                <a:cubicBezTo>
                  <a:pt x="5536" y="7448"/>
                  <a:pt x="5579" y="7426"/>
                  <a:pt x="5579" y="7383"/>
                </a:cubicBezTo>
                <a:cubicBezTo>
                  <a:pt x="5579" y="7340"/>
                  <a:pt x="5536" y="7313"/>
                  <a:pt x="5509" y="7313"/>
                </a:cubicBezTo>
                <a:close/>
                <a:moveTo>
                  <a:pt x="5509" y="7583"/>
                </a:moveTo>
                <a:cubicBezTo>
                  <a:pt x="5466" y="7583"/>
                  <a:pt x="5444" y="7610"/>
                  <a:pt x="5444" y="7653"/>
                </a:cubicBezTo>
                <a:cubicBezTo>
                  <a:pt x="5444" y="7696"/>
                  <a:pt x="5466" y="7718"/>
                  <a:pt x="5509" y="7718"/>
                </a:cubicBezTo>
                <a:cubicBezTo>
                  <a:pt x="5536" y="7718"/>
                  <a:pt x="5579" y="7696"/>
                  <a:pt x="5579" y="7653"/>
                </a:cubicBezTo>
                <a:cubicBezTo>
                  <a:pt x="5579" y="7610"/>
                  <a:pt x="5536" y="7583"/>
                  <a:pt x="5509" y="7583"/>
                </a:cubicBezTo>
                <a:close/>
                <a:moveTo>
                  <a:pt x="5509" y="7853"/>
                </a:moveTo>
                <a:cubicBezTo>
                  <a:pt x="5466" y="7853"/>
                  <a:pt x="5444" y="7880"/>
                  <a:pt x="5444" y="7923"/>
                </a:cubicBezTo>
                <a:cubicBezTo>
                  <a:pt x="5444" y="7966"/>
                  <a:pt x="5466" y="7988"/>
                  <a:pt x="5509" y="7988"/>
                </a:cubicBezTo>
                <a:cubicBezTo>
                  <a:pt x="5536" y="7988"/>
                  <a:pt x="5579" y="7966"/>
                  <a:pt x="5579" y="7923"/>
                </a:cubicBezTo>
                <a:cubicBezTo>
                  <a:pt x="5579" y="7880"/>
                  <a:pt x="5536" y="7853"/>
                  <a:pt x="5509" y="7853"/>
                </a:cubicBezTo>
                <a:close/>
                <a:moveTo>
                  <a:pt x="5509" y="8123"/>
                </a:moveTo>
                <a:cubicBezTo>
                  <a:pt x="5466" y="8123"/>
                  <a:pt x="5444" y="8150"/>
                  <a:pt x="5444" y="8193"/>
                </a:cubicBezTo>
                <a:cubicBezTo>
                  <a:pt x="5444" y="8236"/>
                  <a:pt x="5466" y="8258"/>
                  <a:pt x="5509" y="8258"/>
                </a:cubicBezTo>
                <a:cubicBezTo>
                  <a:pt x="5536" y="8258"/>
                  <a:pt x="5579" y="8236"/>
                  <a:pt x="5579" y="8193"/>
                </a:cubicBezTo>
                <a:cubicBezTo>
                  <a:pt x="5579" y="8150"/>
                  <a:pt x="5536" y="8123"/>
                  <a:pt x="5509" y="8123"/>
                </a:cubicBezTo>
                <a:close/>
                <a:moveTo>
                  <a:pt x="5509" y="8393"/>
                </a:moveTo>
                <a:cubicBezTo>
                  <a:pt x="5466" y="8393"/>
                  <a:pt x="5444" y="8420"/>
                  <a:pt x="5444" y="8463"/>
                </a:cubicBezTo>
                <a:cubicBezTo>
                  <a:pt x="5444" y="8506"/>
                  <a:pt x="5466" y="8528"/>
                  <a:pt x="5509" y="8528"/>
                </a:cubicBezTo>
                <a:cubicBezTo>
                  <a:pt x="5536" y="8528"/>
                  <a:pt x="5579" y="8506"/>
                  <a:pt x="5579" y="8463"/>
                </a:cubicBezTo>
                <a:cubicBezTo>
                  <a:pt x="5579" y="8420"/>
                  <a:pt x="5536" y="8393"/>
                  <a:pt x="5509" y="8393"/>
                </a:cubicBezTo>
                <a:close/>
                <a:moveTo>
                  <a:pt x="5509" y="8663"/>
                </a:moveTo>
                <a:cubicBezTo>
                  <a:pt x="5466" y="8663"/>
                  <a:pt x="5444" y="8690"/>
                  <a:pt x="5444" y="8733"/>
                </a:cubicBezTo>
                <a:cubicBezTo>
                  <a:pt x="5444" y="8776"/>
                  <a:pt x="5466" y="8798"/>
                  <a:pt x="5509" y="8798"/>
                </a:cubicBezTo>
                <a:cubicBezTo>
                  <a:pt x="5536" y="8798"/>
                  <a:pt x="5579" y="8776"/>
                  <a:pt x="5579" y="8733"/>
                </a:cubicBezTo>
                <a:cubicBezTo>
                  <a:pt x="5579" y="8690"/>
                  <a:pt x="5536" y="8663"/>
                  <a:pt x="5509" y="8663"/>
                </a:cubicBezTo>
                <a:close/>
                <a:moveTo>
                  <a:pt x="5509" y="8933"/>
                </a:moveTo>
                <a:cubicBezTo>
                  <a:pt x="5466" y="8933"/>
                  <a:pt x="5444" y="8960"/>
                  <a:pt x="5444" y="9003"/>
                </a:cubicBezTo>
                <a:cubicBezTo>
                  <a:pt x="5444" y="9046"/>
                  <a:pt x="5466" y="9068"/>
                  <a:pt x="5509" y="9068"/>
                </a:cubicBezTo>
                <a:cubicBezTo>
                  <a:pt x="5536" y="9068"/>
                  <a:pt x="5579" y="9046"/>
                  <a:pt x="5579" y="9003"/>
                </a:cubicBezTo>
                <a:cubicBezTo>
                  <a:pt x="5579" y="8960"/>
                  <a:pt x="5536" y="8933"/>
                  <a:pt x="5509" y="8933"/>
                </a:cubicBezTo>
                <a:close/>
                <a:moveTo>
                  <a:pt x="5509" y="9203"/>
                </a:moveTo>
                <a:cubicBezTo>
                  <a:pt x="5466" y="9203"/>
                  <a:pt x="5444" y="9230"/>
                  <a:pt x="5444" y="9273"/>
                </a:cubicBezTo>
                <a:cubicBezTo>
                  <a:pt x="5444" y="9316"/>
                  <a:pt x="5466" y="9338"/>
                  <a:pt x="5509" y="9338"/>
                </a:cubicBezTo>
                <a:cubicBezTo>
                  <a:pt x="5536" y="9338"/>
                  <a:pt x="5579" y="9316"/>
                  <a:pt x="5579" y="9273"/>
                </a:cubicBezTo>
                <a:cubicBezTo>
                  <a:pt x="5579" y="9230"/>
                  <a:pt x="5536" y="9203"/>
                  <a:pt x="5509" y="9203"/>
                </a:cubicBezTo>
                <a:close/>
                <a:moveTo>
                  <a:pt x="5509" y="9473"/>
                </a:moveTo>
                <a:cubicBezTo>
                  <a:pt x="5466" y="9473"/>
                  <a:pt x="5444" y="9500"/>
                  <a:pt x="5444" y="9543"/>
                </a:cubicBezTo>
                <a:cubicBezTo>
                  <a:pt x="5444" y="9586"/>
                  <a:pt x="5466" y="9608"/>
                  <a:pt x="5509" y="9608"/>
                </a:cubicBezTo>
                <a:cubicBezTo>
                  <a:pt x="5536" y="9608"/>
                  <a:pt x="5579" y="9586"/>
                  <a:pt x="5579" y="9543"/>
                </a:cubicBezTo>
                <a:cubicBezTo>
                  <a:pt x="5579" y="9500"/>
                  <a:pt x="5536" y="9473"/>
                  <a:pt x="5509" y="9473"/>
                </a:cubicBezTo>
                <a:close/>
                <a:moveTo>
                  <a:pt x="5509" y="9743"/>
                </a:moveTo>
                <a:cubicBezTo>
                  <a:pt x="5466" y="9743"/>
                  <a:pt x="5444" y="9770"/>
                  <a:pt x="5444" y="9813"/>
                </a:cubicBezTo>
                <a:cubicBezTo>
                  <a:pt x="5444" y="9856"/>
                  <a:pt x="5466" y="9878"/>
                  <a:pt x="5509" y="9878"/>
                </a:cubicBezTo>
                <a:cubicBezTo>
                  <a:pt x="5536" y="9878"/>
                  <a:pt x="5579" y="9856"/>
                  <a:pt x="5579" y="9813"/>
                </a:cubicBezTo>
                <a:cubicBezTo>
                  <a:pt x="5579" y="9770"/>
                  <a:pt x="5536" y="9743"/>
                  <a:pt x="5509" y="9743"/>
                </a:cubicBezTo>
                <a:close/>
                <a:moveTo>
                  <a:pt x="5509" y="10013"/>
                </a:moveTo>
                <a:cubicBezTo>
                  <a:pt x="5466" y="10013"/>
                  <a:pt x="5444" y="10040"/>
                  <a:pt x="5444" y="10083"/>
                </a:cubicBezTo>
                <a:cubicBezTo>
                  <a:pt x="5444" y="10126"/>
                  <a:pt x="5466" y="10148"/>
                  <a:pt x="5509" y="10148"/>
                </a:cubicBezTo>
                <a:cubicBezTo>
                  <a:pt x="5536" y="10148"/>
                  <a:pt x="5579" y="10126"/>
                  <a:pt x="5579" y="10083"/>
                </a:cubicBezTo>
                <a:cubicBezTo>
                  <a:pt x="5579" y="10040"/>
                  <a:pt x="5536" y="10013"/>
                  <a:pt x="5509" y="10013"/>
                </a:cubicBezTo>
                <a:close/>
                <a:moveTo>
                  <a:pt x="5509" y="10283"/>
                </a:moveTo>
                <a:cubicBezTo>
                  <a:pt x="5466" y="10283"/>
                  <a:pt x="5444" y="10310"/>
                  <a:pt x="5444" y="10353"/>
                </a:cubicBezTo>
                <a:cubicBezTo>
                  <a:pt x="5444" y="10396"/>
                  <a:pt x="5466" y="10418"/>
                  <a:pt x="5509" y="10418"/>
                </a:cubicBezTo>
                <a:cubicBezTo>
                  <a:pt x="5536" y="10418"/>
                  <a:pt x="5579" y="10396"/>
                  <a:pt x="5579" y="10353"/>
                </a:cubicBezTo>
                <a:cubicBezTo>
                  <a:pt x="5579" y="10310"/>
                  <a:pt x="5536" y="10283"/>
                  <a:pt x="5509" y="10283"/>
                </a:cubicBezTo>
                <a:close/>
                <a:moveTo>
                  <a:pt x="5509" y="10553"/>
                </a:moveTo>
                <a:cubicBezTo>
                  <a:pt x="5466" y="10553"/>
                  <a:pt x="5444" y="10580"/>
                  <a:pt x="5444" y="10623"/>
                </a:cubicBezTo>
                <a:cubicBezTo>
                  <a:pt x="5444" y="10666"/>
                  <a:pt x="5466" y="10688"/>
                  <a:pt x="5509" y="10688"/>
                </a:cubicBezTo>
                <a:cubicBezTo>
                  <a:pt x="5536" y="10688"/>
                  <a:pt x="5579" y="10666"/>
                  <a:pt x="5579" y="10623"/>
                </a:cubicBezTo>
                <a:cubicBezTo>
                  <a:pt x="5579" y="10580"/>
                  <a:pt x="5536" y="10553"/>
                  <a:pt x="5509" y="10553"/>
                </a:cubicBezTo>
                <a:close/>
                <a:moveTo>
                  <a:pt x="5509" y="10823"/>
                </a:moveTo>
                <a:cubicBezTo>
                  <a:pt x="5466" y="10823"/>
                  <a:pt x="5444" y="10850"/>
                  <a:pt x="5444" y="10893"/>
                </a:cubicBezTo>
                <a:cubicBezTo>
                  <a:pt x="5444" y="10936"/>
                  <a:pt x="5466" y="10958"/>
                  <a:pt x="5509" y="10958"/>
                </a:cubicBezTo>
                <a:cubicBezTo>
                  <a:pt x="5536" y="10958"/>
                  <a:pt x="5579" y="10936"/>
                  <a:pt x="5579" y="10893"/>
                </a:cubicBezTo>
                <a:cubicBezTo>
                  <a:pt x="5579" y="10850"/>
                  <a:pt x="5536" y="10823"/>
                  <a:pt x="5509" y="10823"/>
                </a:cubicBezTo>
                <a:close/>
                <a:moveTo>
                  <a:pt x="5509" y="11093"/>
                </a:moveTo>
                <a:cubicBezTo>
                  <a:pt x="5466" y="11093"/>
                  <a:pt x="5444" y="11120"/>
                  <a:pt x="5444" y="11163"/>
                </a:cubicBezTo>
                <a:cubicBezTo>
                  <a:pt x="5444" y="11206"/>
                  <a:pt x="5466" y="11228"/>
                  <a:pt x="5509" y="11228"/>
                </a:cubicBezTo>
                <a:cubicBezTo>
                  <a:pt x="5536" y="11228"/>
                  <a:pt x="5579" y="11206"/>
                  <a:pt x="5579" y="11163"/>
                </a:cubicBezTo>
                <a:cubicBezTo>
                  <a:pt x="5579" y="11120"/>
                  <a:pt x="5536" y="11093"/>
                  <a:pt x="5509" y="11093"/>
                </a:cubicBezTo>
                <a:close/>
                <a:moveTo>
                  <a:pt x="5509" y="11363"/>
                </a:moveTo>
                <a:cubicBezTo>
                  <a:pt x="5466" y="11363"/>
                  <a:pt x="5444" y="11390"/>
                  <a:pt x="5444" y="11433"/>
                </a:cubicBezTo>
                <a:cubicBezTo>
                  <a:pt x="5444" y="11476"/>
                  <a:pt x="5466" y="11498"/>
                  <a:pt x="5509" y="11498"/>
                </a:cubicBezTo>
                <a:cubicBezTo>
                  <a:pt x="5536" y="11498"/>
                  <a:pt x="5579" y="11476"/>
                  <a:pt x="5579" y="11433"/>
                </a:cubicBezTo>
                <a:cubicBezTo>
                  <a:pt x="5579" y="11390"/>
                  <a:pt x="5536" y="11363"/>
                  <a:pt x="5509" y="11363"/>
                </a:cubicBezTo>
                <a:close/>
                <a:moveTo>
                  <a:pt x="5509" y="11633"/>
                </a:moveTo>
                <a:cubicBezTo>
                  <a:pt x="5466" y="11633"/>
                  <a:pt x="5444" y="11660"/>
                  <a:pt x="5444" y="11703"/>
                </a:cubicBezTo>
                <a:cubicBezTo>
                  <a:pt x="5444" y="11746"/>
                  <a:pt x="5466" y="11768"/>
                  <a:pt x="5509" y="11768"/>
                </a:cubicBezTo>
                <a:cubicBezTo>
                  <a:pt x="5536" y="11768"/>
                  <a:pt x="5579" y="11746"/>
                  <a:pt x="5579" y="11703"/>
                </a:cubicBezTo>
                <a:cubicBezTo>
                  <a:pt x="5579" y="11660"/>
                  <a:pt x="5536" y="11633"/>
                  <a:pt x="5509" y="11633"/>
                </a:cubicBezTo>
                <a:close/>
                <a:moveTo>
                  <a:pt x="5509" y="11903"/>
                </a:moveTo>
                <a:cubicBezTo>
                  <a:pt x="5466" y="11903"/>
                  <a:pt x="5444" y="11930"/>
                  <a:pt x="5444" y="11973"/>
                </a:cubicBezTo>
                <a:cubicBezTo>
                  <a:pt x="5444" y="12016"/>
                  <a:pt x="5466" y="12038"/>
                  <a:pt x="5509" y="12038"/>
                </a:cubicBezTo>
                <a:cubicBezTo>
                  <a:pt x="5536" y="12038"/>
                  <a:pt x="5579" y="12016"/>
                  <a:pt x="5579" y="11973"/>
                </a:cubicBezTo>
                <a:cubicBezTo>
                  <a:pt x="5579" y="11930"/>
                  <a:pt x="5536" y="11903"/>
                  <a:pt x="5509" y="11903"/>
                </a:cubicBezTo>
                <a:close/>
                <a:moveTo>
                  <a:pt x="5509" y="12173"/>
                </a:moveTo>
                <a:cubicBezTo>
                  <a:pt x="5466" y="12173"/>
                  <a:pt x="5444" y="12200"/>
                  <a:pt x="5444" y="12243"/>
                </a:cubicBezTo>
                <a:cubicBezTo>
                  <a:pt x="5444" y="12286"/>
                  <a:pt x="5466" y="12308"/>
                  <a:pt x="5509" y="12308"/>
                </a:cubicBezTo>
                <a:cubicBezTo>
                  <a:pt x="5536" y="12308"/>
                  <a:pt x="5579" y="12286"/>
                  <a:pt x="5579" y="12243"/>
                </a:cubicBezTo>
                <a:cubicBezTo>
                  <a:pt x="5579" y="12200"/>
                  <a:pt x="5536" y="12173"/>
                  <a:pt x="5509" y="12173"/>
                </a:cubicBezTo>
                <a:close/>
                <a:moveTo>
                  <a:pt x="5509" y="12443"/>
                </a:moveTo>
                <a:cubicBezTo>
                  <a:pt x="5466" y="12443"/>
                  <a:pt x="5444" y="12470"/>
                  <a:pt x="5444" y="12513"/>
                </a:cubicBezTo>
                <a:cubicBezTo>
                  <a:pt x="5444" y="12556"/>
                  <a:pt x="5466" y="12578"/>
                  <a:pt x="5509" y="12578"/>
                </a:cubicBezTo>
                <a:cubicBezTo>
                  <a:pt x="5536" y="12578"/>
                  <a:pt x="5579" y="12556"/>
                  <a:pt x="5579" y="12513"/>
                </a:cubicBezTo>
                <a:cubicBezTo>
                  <a:pt x="5579" y="12470"/>
                  <a:pt x="5536" y="12443"/>
                  <a:pt x="5509" y="12443"/>
                </a:cubicBezTo>
                <a:close/>
                <a:moveTo>
                  <a:pt x="5509" y="12713"/>
                </a:moveTo>
                <a:cubicBezTo>
                  <a:pt x="5466" y="12713"/>
                  <a:pt x="5444" y="12740"/>
                  <a:pt x="5444" y="12783"/>
                </a:cubicBezTo>
                <a:cubicBezTo>
                  <a:pt x="5444" y="12826"/>
                  <a:pt x="5466" y="12848"/>
                  <a:pt x="5509" y="12848"/>
                </a:cubicBezTo>
                <a:cubicBezTo>
                  <a:pt x="5536" y="12848"/>
                  <a:pt x="5579" y="12826"/>
                  <a:pt x="5579" y="12783"/>
                </a:cubicBezTo>
                <a:cubicBezTo>
                  <a:pt x="5579" y="12740"/>
                  <a:pt x="5536" y="12713"/>
                  <a:pt x="5509" y="12713"/>
                </a:cubicBezTo>
                <a:close/>
                <a:moveTo>
                  <a:pt x="5509" y="12983"/>
                </a:moveTo>
                <a:cubicBezTo>
                  <a:pt x="5466" y="12983"/>
                  <a:pt x="5444" y="13010"/>
                  <a:pt x="5444" y="13053"/>
                </a:cubicBezTo>
                <a:cubicBezTo>
                  <a:pt x="5444" y="13096"/>
                  <a:pt x="5466" y="13118"/>
                  <a:pt x="5509" y="13118"/>
                </a:cubicBezTo>
                <a:cubicBezTo>
                  <a:pt x="5536" y="13118"/>
                  <a:pt x="5579" y="13096"/>
                  <a:pt x="5579" y="13053"/>
                </a:cubicBezTo>
                <a:cubicBezTo>
                  <a:pt x="5579" y="13010"/>
                  <a:pt x="5536" y="12983"/>
                  <a:pt x="5509" y="12983"/>
                </a:cubicBezTo>
                <a:close/>
                <a:moveTo>
                  <a:pt x="5509" y="13253"/>
                </a:moveTo>
                <a:cubicBezTo>
                  <a:pt x="5466" y="13253"/>
                  <a:pt x="5444" y="13280"/>
                  <a:pt x="5444" y="13323"/>
                </a:cubicBezTo>
                <a:cubicBezTo>
                  <a:pt x="5444" y="13366"/>
                  <a:pt x="5466" y="13388"/>
                  <a:pt x="5509" y="13388"/>
                </a:cubicBezTo>
                <a:cubicBezTo>
                  <a:pt x="5536" y="13388"/>
                  <a:pt x="5579" y="13366"/>
                  <a:pt x="5579" y="13323"/>
                </a:cubicBezTo>
                <a:cubicBezTo>
                  <a:pt x="5579" y="13280"/>
                  <a:pt x="5536" y="13253"/>
                  <a:pt x="5509" y="13253"/>
                </a:cubicBezTo>
                <a:close/>
                <a:moveTo>
                  <a:pt x="5509" y="13523"/>
                </a:moveTo>
                <a:cubicBezTo>
                  <a:pt x="5466" y="13523"/>
                  <a:pt x="5444" y="13550"/>
                  <a:pt x="5444" y="13593"/>
                </a:cubicBezTo>
                <a:cubicBezTo>
                  <a:pt x="5444" y="13636"/>
                  <a:pt x="5466" y="13658"/>
                  <a:pt x="5509" y="13658"/>
                </a:cubicBezTo>
                <a:cubicBezTo>
                  <a:pt x="5536" y="13658"/>
                  <a:pt x="5579" y="13636"/>
                  <a:pt x="5579" y="13593"/>
                </a:cubicBezTo>
                <a:cubicBezTo>
                  <a:pt x="5579" y="13550"/>
                  <a:pt x="5536" y="13523"/>
                  <a:pt x="5509" y="13523"/>
                </a:cubicBezTo>
                <a:close/>
                <a:moveTo>
                  <a:pt x="5509" y="13793"/>
                </a:moveTo>
                <a:cubicBezTo>
                  <a:pt x="5466" y="13793"/>
                  <a:pt x="5444" y="13820"/>
                  <a:pt x="5444" y="13863"/>
                </a:cubicBezTo>
                <a:cubicBezTo>
                  <a:pt x="5444" y="13906"/>
                  <a:pt x="5466" y="13928"/>
                  <a:pt x="5509" y="13928"/>
                </a:cubicBezTo>
                <a:cubicBezTo>
                  <a:pt x="5536" y="13928"/>
                  <a:pt x="5579" y="13906"/>
                  <a:pt x="5579" y="13863"/>
                </a:cubicBezTo>
                <a:cubicBezTo>
                  <a:pt x="5579" y="13820"/>
                  <a:pt x="5536" y="13793"/>
                  <a:pt x="5509" y="13793"/>
                </a:cubicBezTo>
                <a:close/>
                <a:moveTo>
                  <a:pt x="5509" y="14063"/>
                </a:moveTo>
                <a:cubicBezTo>
                  <a:pt x="5466" y="14063"/>
                  <a:pt x="5444" y="14090"/>
                  <a:pt x="5444" y="14133"/>
                </a:cubicBezTo>
                <a:cubicBezTo>
                  <a:pt x="5444" y="14176"/>
                  <a:pt x="5466" y="14198"/>
                  <a:pt x="5509" y="14198"/>
                </a:cubicBezTo>
                <a:cubicBezTo>
                  <a:pt x="5536" y="14198"/>
                  <a:pt x="5579" y="14176"/>
                  <a:pt x="5579" y="14133"/>
                </a:cubicBezTo>
                <a:cubicBezTo>
                  <a:pt x="5579" y="14090"/>
                  <a:pt x="5536" y="14063"/>
                  <a:pt x="5509" y="14063"/>
                </a:cubicBezTo>
                <a:close/>
                <a:moveTo>
                  <a:pt x="5509" y="14333"/>
                </a:moveTo>
                <a:cubicBezTo>
                  <a:pt x="5466" y="14333"/>
                  <a:pt x="5444" y="14360"/>
                  <a:pt x="5444" y="14403"/>
                </a:cubicBezTo>
                <a:cubicBezTo>
                  <a:pt x="5444" y="14446"/>
                  <a:pt x="5466" y="14468"/>
                  <a:pt x="5509" y="14468"/>
                </a:cubicBezTo>
                <a:cubicBezTo>
                  <a:pt x="5536" y="14468"/>
                  <a:pt x="5579" y="14446"/>
                  <a:pt x="5579" y="14403"/>
                </a:cubicBezTo>
                <a:cubicBezTo>
                  <a:pt x="5579" y="14360"/>
                  <a:pt x="5536" y="14333"/>
                  <a:pt x="5509" y="14333"/>
                </a:cubicBezTo>
                <a:close/>
                <a:moveTo>
                  <a:pt x="5509" y="14603"/>
                </a:moveTo>
                <a:cubicBezTo>
                  <a:pt x="5466" y="14603"/>
                  <a:pt x="5444" y="14630"/>
                  <a:pt x="5444" y="14673"/>
                </a:cubicBezTo>
                <a:cubicBezTo>
                  <a:pt x="5444" y="14716"/>
                  <a:pt x="5466" y="14738"/>
                  <a:pt x="5509" y="14738"/>
                </a:cubicBezTo>
                <a:cubicBezTo>
                  <a:pt x="5536" y="14738"/>
                  <a:pt x="5579" y="14716"/>
                  <a:pt x="5579" y="14673"/>
                </a:cubicBezTo>
                <a:cubicBezTo>
                  <a:pt x="5579" y="14630"/>
                  <a:pt x="5536" y="14603"/>
                  <a:pt x="5509" y="14603"/>
                </a:cubicBezTo>
                <a:close/>
                <a:moveTo>
                  <a:pt x="5509" y="14873"/>
                </a:moveTo>
                <a:cubicBezTo>
                  <a:pt x="5466" y="14873"/>
                  <a:pt x="5444" y="14900"/>
                  <a:pt x="5444" y="14943"/>
                </a:cubicBezTo>
                <a:cubicBezTo>
                  <a:pt x="5444" y="14986"/>
                  <a:pt x="5466" y="15008"/>
                  <a:pt x="5509" y="15008"/>
                </a:cubicBezTo>
                <a:cubicBezTo>
                  <a:pt x="5536" y="15008"/>
                  <a:pt x="5579" y="14986"/>
                  <a:pt x="5579" y="14943"/>
                </a:cubicBezTo>
                <a:cubicBezTo>
                  <a:pt x="5579" y="14900"/>
                  <a:pt x="5536" y="14873"/>
                  <a:pt x="5509" y="14873"/>
                </a:cubicBezTo>
                <a:close/>
                <a:moveTo>
                  <a:pt x="5509" y="15143"/>
                </a:moveTo>
                <a:cubicBezTo>
                  <a:pt x="5466" y="15143"/>
                  <a:pt x="5444" y="15170"/>
                  <a:pt x="5444" y="15213"/>
                </a:cubicBezTo>
                <a:cubicBezTo>
                  <a:pt x="5444" y="15256"/>
                  <a:pt x="5466" y="15278"/>
                  <a:pt x="5509" y="15278"/>
                </a:cubicBezTo>
                <a:cubicBezTo>
                  <a:pt x="5536" y="15278"/>
                  <a:pt x="5579" y="15256"/>
                  <a:pt x="5579" y="15213"/>
                </a:cubicBezTo>
                <a:cubicBezTo>
                  <a:pt x="5579" y="15170"/>
                  <a:pt x="5536" y="15143"/>
                  <a:pt x="5509" y="15143"/>
                </a:cubicBezTo>
                <a:close/>
                <a:moveTo>
                  <a:pt x="5509" y="15413"/>
                </a:moveTo>
                <a:cubicBezTo>
                  <a:pt x="5466" y="15413"/>
                  <a:pt x="5444" y="15440"/>
                  <a:pt x="5444" y="15483"/>
                </a:cubicBezTo>
                <a:cubicBezTo>
                  <a:pt x="5444" y="15526"/>
                  <a:pt x="5466" y="15548"/>
                  <a:pt x="5509" y="15548"/>
                </a:cubicBezTo>
                <a:cubicBezTo>
                  <a:pt x="5536" y="15548"/>
                  <a:pt x="5579" y="15526"/>
                  <a:pt x="5579" y="15483"/>
                </a:cubicBezTo>
                <a:cubicBezTo>
                  <a:pt x="5579" y="15440"/>
                  <a:pt x="5536" y="15413"/>
                  <a:pt x="5509" y="15413"/>
                </a:cubicBezTo>
                <a:close/>
                <a:moveTo>
                  <a:pt x="5509" y="15683"/>
                </a:moveTo>
                <a:cubicBezTo>
                  <a:pt x="5466" y="15683"/>
                  <a:pt x="5444" y="15710"/>
                  <a:pt x="5444" y="15753"/>
                </a:cubicBezTo>
                <a:cubicBezTo>
                  <a:pt x="5444" y="15796"/>
                  <a:pt x="5466" y="15818"/>
                  <a:pt x="5509" y="15818"/>
                </a:cubicBezTo>
                <a:cubicBezTo>
                  <a:pt x="5536" y="15818"/>
                  <a:pt x="5579" y="15796"/>
                  <a:pt x="5579" y="15753"/>
                </a:cubicBezTo>
                <a:cubicBezTo>
                  <a:pt x="5579" y="15710"/>
                  <a:pt x="5536" y="15683"/>
                  <a:pt x="5509" y="15683"/>
                </a:cubicBezTo>
                <a:close/>
                <a:moveTo>
                  <a:pt x="5509" y="15953"/>
                </a:moveTo>
                <a:cubicBezTo>
                  <a:pt x="5466" y="15953"/>
                  <a:pt x="5444" y="15980"/>
                  <a:pt x="5444" y="16023"/>
                </a:cubicBezTo>
                <a:cubicBezTo>
                  <a:pt x="5444" y="16066"/>
                  <a:pt x="5466" y="16088"/>
                  <a:pt x="5509" y="16088"/>
                </a:cubicBezTo>
                <a:cubicBezTo>
                  <a:pt x="5536" y="16088"/>
                  <a:pt x="5579" y="16066"/>
                  <a:pt x="5579" y="16023"/>
                </a:cubicBezTo>
                <a:cubicBezTo>
                  <a:pt x="5579" y="15980"/>
                  <a:pt x="5536" y="15953"/>
                  <a:pt x="5509" y="15953"/>
                </a:cubicBezTo>
                <a:close/>
                <a:moveTo>
                  <a:pt x="5509" y="16223"/>
                </a:moveTo>
                <a:cubicBezTo>
                  <a:pt x="5466" y="16223"/>
                  <a:pt x="5444" y="16250"/>
                  <a:pt x="5444" y="16293"/>
                </a:cubicBezTo>
                <a:cubicBezTo>
                  <a:pt x="5444" y="16336"/>
                  <a:pt x="5466" y="16358"/>
                  <a:pt x="5509" y="16358"/>
                </a:cubicBezTo>
                <a:cubicBezTo>
                  <a:pt x="5536" y="16358"/>
                  <a:pt x="5579" y="16336"/>
                  <a:pt x="5579" y="16293"/>
                </a:cubicBezTo>
                <a:cubicBezTo>
                  <a:pt x="5579" y="16250"/>
                  <a:pt x="5536" y="16223"/>
                  <a:pt x="5509" y="16223"/>
                </a:cubicBezTo>
                <a:close/>
                <a:moveTo>
                  <a:pt x="5509" y="16493"/>
                </a:moveTo>
                <a:cubicBezTo>
                  <a:pt x="5466" y="16493"/>
                  <a:pt x="5444" y="16520"/>
                  <a:pt x="5444" y="16563"/>
                </a:cubicBezTo>
                <a:cubicBezTo>
                  <a:pt x="5444" y="16606"/>
                  <a:pt x="5466" y="16628"/>
                  <a:pt x="5509" y="16628"/>
                </a:cubicBezTo>
                <a:cubicBezTo>
                  <a:pt x="5536" y="16628"/>
                  <a:pt x="5579" y="16606"/>
                  <a:pt x="5579" y="16563"/>
                </a:cubicBezTo>
                <a:cubicBezTo>
                  <a:pt x="5579" y="16520"/>
                  <a:pt x="5536" y="16493"/>
                  <a:pt x="5509" y="16493"/>
                </a:cubicBezTo>
                <a:close/>
                <a:moveTo>
                  <a:pt x="5509" y="16763"/>
                </a:moveTo>
                <a:cubicBezTo>
                  <a:pt x="5466" y="16763"/>
                  <a:pt x="5444" y="16790"/>
                  <a:pt x="5444" y="16833"/>
                </a:cubicBezTo>
                <a:cubicBezTo>
                  <a:pt x="5444" y="16876"/>
                  <a:pt x="5466" y="16898"/>
                  <a:pt x="5509" y="16898"/>
                </a:cubicBezTo>
                <a:cubicBezTo>
                  <a:pt x="5536" y="16898"/>
                  <a:pt x="5579" y="16876"/>
                  <a:pt x="5579" y="16833"/>
                </a:cubicBezTo>
                <a:cubicBezTo>
                  <a:pt x="5579" y="16790"/>
                  <a:pt x="5536" y="16763"/>
                  <a:pt x="5509" y="16763"/>
                </a:cubicBezTo>
                <a:close/>
                <a:moveTo>
                  <a:pt x="5509" y="17033"/>
                </a:moveTo>
                <a:cubicBezTo>
                  <a:pt x="5466" y="17033"/>
                  <a:pt x="5444" y="17060"/>
                  <a:pt x="5444" y="17103"/>
                </a:cubicBezTo>
                <a:cubicBezTo>
                  <a:pt x="5444" y="17146"/>
                  <a:pt x="5466" y="17168"/>
                  <a:pt x="5509" y="17168"/>
                </a:cubicBezTo>
                <a:cubicBezTo>
                  <a:pt x="5536" y="17168"/>
                  <a:pt x="5579" y="17146"/>
                  <a:pt x="5579" y="17103"/>
                </a:cubicBezTo>
                <a:cubicBezTo>
                  <a:pt x="5579" y="17060"/>
                  <a:pt x="5536" y="17033"/>
                  <a:pt x="5509" y="17033"/>
                </a:cubicBezTo>
                <a:close/>
                <a:moveTo>
                  <a:pt x="5509" y="17303"/>
                </a:moveTo>
                <a:cubicBezTo>
                  <a:pt x="5466" y="17303"/>
                  <a:pt x="5444" y="17330"/>
                  <a:pt x="5444" y="17373"/>
                </a:cubicBezTo>
                <a:cubicBezTo>
                  <a:pt x="5444" y="17416"/>
                  <a:pt x="5466" y="17438"/>
                  <a:pt x="5509" y="17438"/>
                </a:cubicBezTo>
                <a:cubicBezTo>
                  <a:pt x="5536" y="17438"/>
                  <a:pt x="5579" y="17416"/>
                  <a:pt x="5579" y="17373"/>
                </a:cubicBezTo>
                <a:cubicBezTo>
                  <a:pt x="5579" y="17330"/>
                  <a:pt x="5536" y="17303"/>
                  <a:pt x="5509" y="17303"/>
                </a:cubicBezTo>
                <a:close/>
                <a:moveTo>
                  <a:pt x="5509" y="17573"/>
                </a:moveTo>
                <a:cubicBezTo>
                  <a:pt x="5466" y="17573"/>
                  <a:pt x="5444" y="17600"/>
                  <a:pt x="5444" y="17643"/>
                </a:cubicBezTo>
                <a:cubicBezTo>
                  <a:pt x="5444" y="17686"/>
                  <a:pt x="5466" y="17708"/>
                  <a:pt x="5509" y="17708"/>
                </a:cubicBezTo>
                <a:cubicBezTo>
                  <a:pt x="5536" y="17708"/>
                  <a:pt x="5579" y="17686"/>
                  <a:pt x="5579" y="17643"/>
                </a:cubicBezTo>
                <a:cubicBezTo>
                  <a:pt x="5579" y="17600"/>
                  <a:pt x="5536" y="17573"/>
                  <a:pt x="5509" y="17573"/>
                </a:cubicBezTo>
                <a:close/>
                <a:moveTo>
                  <a:pt x="65" y="17821"/>
                </a:moveTo>
                <a:cubicBezTo>
                  <a:pt x="44" y="17821"/>
                  <a:pt x="1" y="17843"/>
                  <a:pt x="1" y="17892"/>
                </a:cubicBezTo>
                <a:lnTo>
                  <a:pt x="22" y="17892"/>
                </a:lnTo>
                <a:cubicBezTo>
                  <a:pt x="22" y="17870"/>
                  <a:pt x="44" y="17843"/>
                  <a:pt x="65" y="17843"/>
                </a:cubicBezTo>
                <a:cubicBezTo>
                  <a:pt x="109" y="17843"/>
                  <a:pt x="136" y="17870"/>
                  <a:pt x="136" y="17892"/>
                </a:cubicBezTo>
                <a:cubicBezTo>
                  <a:pt x="136" y="17843"/>
                  <a:pt x="109" y="17821"/>
                  <a:pt x="65" y="17821"/>
                </a:cubicBezTo>
                <a:close/>
                <a:moveTo>
                  <a:pt x="335" y="17821"/>
                </a:moveTo>
                <a:cubicBezTo>
                  <a:pt x="314" y="17821"/>
                  <a:pt x="271" y="17843"/>
                  <a:pt x="271" y="17892"/>
                </a:cubicBezTo>
                <a:cubicBezTo>
                  <a:pt x="271" y="17913"/>
                  <a:pt x="314" y="17956"/>
                  <a:pt x="335" y="17956"/>
                </a:cubicBezTo>
                <a:cubicBezTo>
                  <a:pt x="379" y="17956"/>
                  <a:pt x="406" y="17913"/>
                  <a:pt x="406" y="17892"/>
                </a:cubicBezTo>
                <a:cubicBezTo>
                  <a:pt x="406" y="17843"/>
                  <a:pt x="379" y="17821"/>
                  <a:pt x="335" y="17821"/>
                </a:cubicBezTo>
                <a:close/>
                <a:moveTo>
                  <a:pt x="605" y="17821"/>
                </a:moveTo>
                <a:cubicBezTo>
                  <a:pt x="584" y="17821"/>
                  <a:pt x="541" y="17843"/>
                  <a:pt x="541" y="17892"/>
                </a:cubicBezTo>
                <a:cubicBezTo>
                  <a:pt x="541" y="17913"/>
                  <a:pt x="584" y="17956"/>
                  <a:pt x="605" y="17956"/>
                </a:cubicBezTo>
                <a:cubicBezTo>
                  <a:pt x="649" y="17956"/>
                  <a:pt x="676" y="17913"/>
                  <a:pt x="676" y="17892"/>
                </a:cubicBezTo>
                <a:cubicBezTo>
                  <a:pt x="676" y="17843"/>
                  <a:pt x="649" y="17821"/>
                  <a:pt x="605" y="17821"/>
                </a:cubicBezTo>
                <a:close/>
                <a:moveTo>
                  <a:pt x="875" y="17821"/>
                </a:moveTo>
                <a:cubicBezTo>
                  <a:pt x="854" y="17821"/>
                  <a:pt x="811" y="17843"/>
                  <a:pt x="811" y="17892"/>
                </a:cubicBezTo>
                <a:cubicBezTo>
                  <a:pt x="811" y="17913"/>
                  <a:pt x="854" y="17956"/>
                  <a:pt x="875" y="17956"/>
                </a:cubicBezTo>
                <a:cubicBezTo>
                  <a:pt x="919" y="17956"/>
                  <a:pt x="946" y="17913"/>
                  <a:pt x="946" y="17892"/>
                </a:cubicBezTo>
                <a:cubicBezTo>
                  <a:pt x="946" y="17843"/>
                  <a:pt x="919" y="17821"/>
                  <a:pt x="875" y="17821"/>
                </a:cubicBezTo>
                <a:close/>
                <a:moveTo>
                  <a:pt x="1145" y="17821"/>
                </a:moveTo>
                <a:cubicBezTo>
                  <a:pt x="1124" y="17821"/>
                  <a:pt x="1081" y="17843"/>
                  <a:pt x="1081" y="17892"/>
                </a:cubicBezTo>
                <a:cubicBezTo>
                  <a:pt x="1081" y="17913"/>
                  <a:pt x="1124" y="17956"/>
                  <a:pt x="1145" y="17956"/>
                </a:cubicBezTo>
                <a:cubicBezTo>
                  <a:pt x="1189" y="17956"/>
                  <a:pt x="1216" y="17913"/>
                  <a:pt x="1216" y="17892"/>
                </a:cubicBezTo>
                <a:cubicBezTo>
                  <a:pt x="1216" y="17843"/>
                  <a:pt x="1189" y="17821"/>
                  <a:pt x="1145" y="17821"/>
                </a:cubicBezTo>
                <a:close/>
                <a:moveTo>
                  <a:pt x="1416" y="17821"/>
                </a:moveTo>
                <a:cubicBezTo>
                  <a:pt x="1394" y="17821"/>
                  <a:pt x="1351" y="17843"/>
                  <a:pt x="1351" y="17892"/>
                </a:cubicBezTo>
                <a:cubicBezTo>
                  <a:pt x="1351" y="17913"/>
                  <a:pt x="1394" y="17956"/>
                  <a:pt x="1416" y="17956"/>
                </a:cubicBezTo>
                <a:cubicBezTo>
                  <a:pt x="1459" y="17956"/>
                  <a:pt x="1486" y="17913"/>
                  <a:pt x="1486" y="17892"/>
                </a:cubicBezTo>
                <a:cubicBezTo>
                  <a:pt x="1486" y="17843"/>
                  <a:pt x="1459" y="17821"/>
                  <a:pt x="1416" y="17821"/>
                </a:cubicBezTo>
                <a:close/>
                <a:moveTo>
                  <a:pt x="1686" y="17821"/>
                </a:moveTo>
                <a:cubicBezTo>
                  <a:pt x="1664" y="17821"/>
                  <a:pt x="1621" y="17843"/>
                  <a:pt x="1621" y="17892"/>
                </a:cubicBezTo>
                <a:cubicBezTo>
                  <a:pt x="1621" y="17913"/>
                  <a:pt x="1664" y="17956"/>
                  <a:pt x="1686" y="17956"/>
                </a:cubicBezTo>
                <a:cubicBezTo>
                  <a:pt x="1729" y="17956"/>
                  <a:pt x="1756" y="17913"/>
                  <a:pt x="1756" y="17892"/>
                </a:cubicBezTo>
                <a:cubicBezTo>
                  <a:pt x="1756" y="17843"/>
                  <a:pt x="1729" y="17821"/>
                  <a:pt x="1686" y="17821"/>
                </a:cubicBezTo>
                <a:close/>
                <a:moveTo>
                  <a:pt x="1956" y="17821"/>
                </a:moveTo>
                <a:cubicBezTo>
                  <a:pt x="1934" y="17821"/>
                  <a:pt x="1891" y="17843"/>
                  <a:pt x="1891" y="17892"/>
                </a:cubicBezTo>
                <a:cubicBezTo>
                  <a:pt x="1891" y="17913"/>
                  <a:pt x="1934" y="17956"/>
                  <a:pt x="1956" y="17956"/>
                </a:cubicBezTo>
                <a:cubicBezTo>
                  <a:pt x="1999" y="17956"/>
                  <a:pt x="2026" y="17913"/>
                  <a:pt x="2026" y="17892"/>
                </a:cubicBezTo>
                <a:cubicBezTo>
                  <a:pt x="2026" y="17843"/>
                  <a:pt x="1999" y="17821"/>
                  <a:pt x="1956" y="17821"/>
                </a:cubicBezTo>
                <a:close/>
                <a:moveTo>
                  <a:pt x="2226" y="17821"/>
                </a:moveTo>
                <a:cubicBezTo>
                  <a:pt x="2204" y="17821"/>
                  <a:pt x="2161" y="17843"/>
                  <a:pt x="2161" y="17892"/>
                </a:cubicBezTo>
                <a:cubicBezTo>
                  <a:pt x="2161" y="17913"/>
                  <a:pt x="2204" y="17956"/>
                  <a:pt x="2226" y="17956"/>
                </a:cubicBezTo>
                <a:cubicBezTo>
                  <a:pt x="2269" y="17956"/>
                  <a:pt x="2296" y="17913"/>
                  <a:pt x="2296" y="17892"/>
                </a:cubicBezTo>
                <a:cubicBezTo>
                  <a:pt x="2296" y="17843"/>
                  <a:pt x="2269" y="17821"/>
                  <a:pt x="2226" y="17821"/>
                </a:cubicBezTo>
                <a:close/>
                <a:moveTo>
                  <a:pt x="2496" y="17821"/>
                </a:moveTo>
                <a:cubicBezTo>
                  <a:pt x="2474" y="17821"/>
                  <a:pt x="2431" y="17843"/>
                  <a:pt x="2431" y="17892"/>
                </a:cubicBezTo>
                <a:cubicBezTo>
                  <a:pt x="2431" y="17913"/>
                  <a:pt x="2474" y="17956"/>
                  <a:pt x="2496" y="17956"/>
                </a:cubicBezTo>
                <a:cubicBezTo>
                  <a:pt x="2539" y="17956"/>
                  <a:pt x="2566" y="17913"/>
                  <a:pt x="2566" y="17892"/>
                </a:cubicBezTo>
                <a:cubicBezTo>
                  <a:pt x="2566" y="17843"/>
                  <a:pt x="2539" y="17821"/>
                  <a:pt x="2496" y="17821"/>
                </a:cubicBezTo>
                <a:close/>
                <a:moveTo>
                  <a:pt x="2766" y="17821"/>
                </a:moveTo>
                <a:cubicBezTo>
                  <a:pt x="2744" y="17821"/>
                  <a:pt x="2701" y="17843"/>
                  <a:pt x="2701" y="17892"/>
                </a:cubicBezTo>
                <a:cubicBezTo>
                  <a:pt x="2701" y="17913"/>
                  <a:pt x="2744" y="17956"/>
                  <a:pt x="2766" y="17956"/>
                </a:cubicBezTo>
                <a:cubicBezTo>
                  <a:pt x="2809" y="17956"/>
                  <a:pt x="2836" y="17913"/>
                  <a:pt x="2836" y="17892"/>
                </a:cubicBezTo>
                <a:cubicBezTo>
                  <a:pt x="2836" y="17843"/>
                  <a:pt x="2809" y="17821"/>
                  <a:pt x="2766" y="17821"/>
                </a:cubicBezTo>
                <a:close/>
                <a:moveTo>
                  <a:pt x="3036" y="17821"/>
                </a:moveTo>
                <a:cubicBezTo>
                  <a:pt x="3014" y="17821"/>
                  <a:pt x="2971" y="17843"/>
                  <a:pt x="2971" y="17892"/>
                </a:cubicBezTo>
                <a:cubicBezTo>
                  <a:pt x="2971" y="17913"/>
                  <a:pt x="3014" y="17956"/>
                  <a:pt x="3036" y="17956"/>
                </a:cubicBezTo>
                <a:cubicBezTo>
                  <a:pt x="3079" y="17956"/>
                  <a:pt x="3106" y="17913"/>
                  <a:pt x="3106" y="17892"/>
                </a:cubicBezTo>
                <a:cubicBezTo>
                  <a:pt x="3106" y="17843"/>
                  <a:pt x="3079" y="17821"/>
                  <a:pt x="3036" y="17821"/>
                </a:cubicBezTo>
                <a:close/>
                <a:moveTo>
                  <a:pt x="3306" y="17821"/>
                </a:moveTo>
                <a:cubicBezTo>
                  <a:pt x="3284" y="17821"/>
                  <a:pt x="3241" y="17843"/>
                  <a:pt x="3241" y="17892"/>
                </a:cubicBezTo>
                <a:cubicBezTo>
                  <a:pt x="3241" y="17913"/>
                  <a:pt x="3284" y="17956"/>
                  <a:pt x="3306" y="17956"/>
                </a:cubicBezTo>
                <a:cubicBezTo>
                  <a:pt x="3349" y="17956"/>
                  <a:pt x="3376" y="17913"/>
                  <a:pt x="3376" y="17892"/>
                </a:cubicBezTo>
                <a:cubicBezTo>
                  <a:pt x="3376" y="17843"/>
                  <a:pt x="3349" y="17821"/>
                  <a:pt x="3306" y="17821"/>
                </a:cubicBezTo>
                <a:close/>
                <a:moveTo>
                  <a:pt x="3576" y="17821"/>
                </a:moveTo>
                <a:cubicBezTo>
                  <a:pt x="3554" y="17821"/>
                  <a:pt x="3511" y="17843"/>
                  <a:pt x="3511" y="17892"/>
                </a:cubicBezTo>
                <a:cubicBezTo>
                  <a:pt x="3511" y="17913"/>
                  <a:pt x="3554" y="17956"/>
                  <a:pt x="3576" y="17956"/>
                </a:cubicBezTo>
                <a:cubicBezTo>
                  <a:pt x="3619" y="17956"/>
                  <a:pt x="3646" y="17913"/>
                  <a:pt x="3646" y="17892"/>
                </a:cubicBezTo>
                <a:cubicBezTo>
                  <a:pt x="3646" y="17843"/>
                  <a:pt x="3619" y="17821"/>
                  <a:pt x="3576" y="17821"/>
                </a:cubicBezTo>
                <a:close/>
                <a:moveTo>
                  <a:pt x="3846" y="17821"/>
                </a:moveTo>
                <a:cubicBezTo>
                  <a:pt x="3824" y="17821"/>
                  <a:pt x="3781" y="17843"/>
                  <a:pt x="3781" y="17892"/>
                </a:cubicBezTo>
                <a:cubicBezTo>
                  <a:pt x="3781" y="17913"/>
                  <a:pt x="3824" y="17956"/>
                  <a:pt x="3846" y="17956"/>
                </a:cubicBezTo>
                <a:cubicBezTo>
                  <a:pt x="3889" y="17956"/>
                  <a:pt x="3916" y="17913"/>
                  <a:pt x="3916" y="17892"/>
                </a:cubicBezTo>
                <a:cubicBezTo>
                  <a:pt x="3916" y="17843"/>
                  <a:pt x="3889" y="17821"/>
                  <a:pt x="3846" y="17821"/>
                </a:cubicBezTo>
                <a:close/>
                <a:moveTo>
                  <a:pt x="4116" y="17821"/>
                </a:moveTo>
                <a:cubicBezTo>
                  <a:pt x="4094" y="17821"/>
                  <a:pt x="4051" y="17843"/>
                  <a:pt x="4051" y="17892"/>
                </a:cubicBezTo>
                <a:cubicBezTo>
                  <a:pt x="4051" y="17913"/>
                  <a:pt x="4094" y="17956"/>
                  <a:pt x="4116" y="17956"/>
                </a:cubicBezTo>
                <a:cubicBezTo>
                  <a:pt x="4159" y="17956"/>
                  <a:pt x="4186" y="17913"/>
                  <a:pt x="4186" y="17892"/>
                </a:cubicBezTo>
                <a:cubicBezTo>
                  <a:pt x="4186" y="17843"/>
                  <a:pt x="4159" y="17821"/>
                  <a:pt x="4116" y="17821"/>
                </a:cubicBezTo>
                <a:close/>
                <a:moveTo>
                  <a:pt x="4386" y="17821"/>
                </a:moveTo>
                <a:cubicBezTo>
                  <a:pt x="4364" y="17821"/>
                  <a:pt x="4321" y="17843"/>
                  <a:pt x="4321" y="17892"/>
                </a:cubicBezTo>
                <a:cubicBezTo>
                  <a:pt x="4321" y="17913"/>
                  <a:pt x="4364" y="17956"/>
                  <a:pt x="4386" y="17956"/>
                </a:cubicBezTo>
                <a:cubicBezTo>
                  <a:pt x="4429" y="17956"/>
                  <a:pt x="4456" y="17913"/>
                  <a:pt x="4456" y="17892"/>
                </a:cubicBezTo>
                <a:cubicBezTo>
                  <a:pt x="4456" y="17843"/>
                  <a:pt x="4429" y="17821"/>
                  <a:pt x="4386" y="17821"/>
                </a:cubicBezTo>
                <a:close/>
                <a:moveTo>
                  <a:pt x="4656" y="17821"/>
                </a:moveTo>
                <a:cubicBezTo>
                  <a:pt x="4634" y="17821"/>
                  <a:pt x="4591" y="17843"/>
                  <a:pt x="4591" y="17892"/>
                </a:cubicBezTo>
                <a:cubicBezTo>
                  <a:pt x="4591" y="17913"/>
                  <a:pt x="4634" y="17956"/>
                  <a:pt x="4656" y="17956"/>
                </a:cubicBezTo>
                <a:cubicBezTo>
                  <a:pt x="4699" y="17956"/>
                  <a:pt x="4726" y="17913"/>
                  <a:pt x="4726" y="17892"/>
                </a:cubicBezTo>
                <a:cubicBezTo>
                  <a:pt x="4726" y="17843"/>
                  <a:pt x="4699" y="17821"/>
                  <a:pt x="4656" y="17821"/>
                </a:cubicBezTo>
                <a:close/>
                <a:moveTo>
                  <a:pt x="4926" y="17821"/>
                </a:moveTo>
                <a:cubicBezTo>
                  <a:pt x="4904" y="17821"/>
                  <a:pt x="4861" y="17843"/>
                  <a:pt x="4861" y="17892"/>
                </a:cubicBezTo>
                <a:cubicBezTo>
                  <a:pt x="4861" y="17913"/>
                  <a:pt x="4904" y="17956"/>
                  <a:pt x="4926" y="17956"/>
                </a:cubicBezTo>
                <a:cubicBezTo>
                  <a:pt x="4969" y="17956"/>
                  <a:pt x="4996" y="17913"/>
                  <a:pt x="4996" y="17892"/>
                </a:cubicBezTo>
                <a:cubicBezTo>
                  <a:pt x="4996" y="17843"/>
                  <a:pt x="4969" y="17821"/>
                  <a:pt x="4926" y="17821"/>
                </a:cubicBezTo>
                <a:close/>
                <a:moveTo>
                  <a:pt x="5196" y="17821"/>
                </a:moveTo>
                <a:cubicBezTo>
                  <a:pt x="5174" y="17821"/>
                  <a:pt x="5131" y="17843"/>
                  <a:pt x="5131" y="17892"/>
                </a:cubicBezTo>
                <a:cubicBezTo>
                  <a:pt x="5131" y="17913"/>
                  <a:pt x="5174" y="17956"/>
                  <a:pt x="5196" y="17956"/>
                </a:cubicBezTo>
                <a:cubicBezTo>
                  <a:pt x="5239" y="17956"/>
                  <a:pt x="5266" y="17913"/>
                  <a:pt x="5266" y="17892"/>
                </a:cubicBezTo>
                <a:cubicBezTo>
                  <a:pt x="5266" y="17843"/>
                  <a:pt x="5239" y="17821"/>
                  <a:pt x="5196" y="17821"/>
                </a:cubicBezTo>
                <a:close/>
                <a:moveTo>
                  <a:pt x="5466" y="17821"/>
                </a:moveTo>
                <a:cubicBezTo>
                  <a:pt x="5444" y="17821"/>
                  <a:pt x="5401" y="17843"/>
                  <a:pt x="5401" y="17892"/>
                </a:cubicBezTo>
                <a:cubicBezTo>
                  <a:pt x="5401" y="17913"/>
                  <a:pt x="5444" y="17956"/>
                  <a:pt x="5466" y="17956"/>
                </a:cubicBezTo>
                <a:cubicBezTo>
                  <a:pt x="5509" y="17956"/>
                  <a:pt x="5536" y="17913"/>
                  <a:pt x="5536" y="17892"/>
                </a:cubicBezTo>
                <a:cubicBezTo>
                  <a:pt x="5536" y="17843"/>
                  <a:pt x="5509" y="17821"/>
                  <a:pt x="5466" y="17821"/>
                </a:cubicBezTo>
                <a:close/>
              </a:path>
            </a:pathLst>
          </a:custGeom>
          <a:solidFill>
            <a:srgbClr val="FFFFFF">
              <a:alpha val="2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5" name="Google Shape;555;p70"/>
          <p:cNvGrpSpPr/>
          <p:nvPr/>
        </p:nvGrpSpPr>
        <p:grpSpPr>
          <a:xfrm>
            <a:off x="4918907" y="539499"/>
            <a:ext cx="3511861" cy="4417928"/>
            <a:chOff x="4918907" y="539499"/>
            <a:chExt cx="3511861" cy="4417928"/>
          </a:xfrm>
        </p:grpSpPr>
        <p:pic>
          <p:nvPicPr>
            <p:cNvPr id="556" name="Google Shape;556;p70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246421" y="1475949"/>
              <a:ext cx="2966918" cy="254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57" name="Google Shape;557;p70"/>
            <p:cNvGrpSpPr/>
            <p:nvPr/>
          </p:nvGrpSpPr>
          <p:grpSpPr>
            <a:xfrm>
              <a:off x="4918907" y="539499"/>
              <a:ext cx="3511861" cy="4417928"/>
              <a:chOff x="4918907" y="539499"/>
              <a:chExt cx="3511861" cy="4417928"/>
            </a:xfrm>
          </p:grpSpPr>
          <p:pic>
            <p:nvPicPr>
              <p:cNvPr id="558" name="Google Shape;558;p70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4918907" y="539499"/>
                <a:ext cx="1138536" cy="1579103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559" name="Google Shape;559;p70"/>
              <p:cNvGrpSpPr/>
              <p:nvPr/>
            </p:nvGrpSpPr>
            <p:grpSpPr>
              <a:xfrm>
                <a:off x="4918907" y="2810024"/>
                <a:ext cx="1138536" cy="1579103"/>
                <a:chOff x="4918907" y="2810024"/>
                <a:chExt cx="1138536" cy="1579103"/>
              </a:xfrm>
            </p:grpSpPr>
            <p:pic>
              <p:nvPicPr>
                <p:cNvPr id="560" name="Google Shape;560;p70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4918907" y="2810024"/>
                  <a:ext cx="1138536" cy="1579103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561" name="Google Shape;561;p70"/>
                <p:cNvGrpSpPr/>
                <p:nvPr/>
              </p:nvGrpSpPr>
              <p:grpSpPr>
                <a:xfrm>
                  <a:off x="5231180" y="3999717"/>
                  <a:ext cx="514001" cy="247754"/>
                  <a:chOff x="3611929" y="2047735"/>
                  <a:chExt cx="957172" cy="461367"/>
                </a:xfrm>
              </p:grpSpPr>
              <p:sp>
                <p:nvSpPr>
                  <p:cNvPr id="562" name="Google Shape;562;p70"/>
                  <p:cNvSpPr/>
                  <p:nvPr/>
                </p:nvSpPr>
                <p:spPr>
                  <a:xfrm>
                    <a:off x="3611929" y="2047735"/>
                    <a:ext cx="957172" cy="4613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45" h="5131" extrusionOk="0">
                        <a:moveTo>
                          <a:pt x="10509" y="114"/>
                        </a:moveTo>
                        <a:cubicBezTo>
                          <a:pt x="10439" y="1"/>
                          <a:pt x="10304" y="71"/>
                          <a:pt x="10239" y="136"/>
                        </a:cubicBezTo>
                        <a:cubicBezTo>
                          <a:pt x="9991" y="362"/>
                          <a:pt x="9764" y="654"/>
                          <a:pt x="9543" y="902"/>
                        </a:cubicBezTo>
                        <a:cubicBezTo>
                          <a:pt x="9224" y="1308"/>
                          <a:pt x="8911" y="1713"/>
                          <a:pt x="8619" y="2118"/>
                        </a:cubicBezTo>
                        <a:cubicBezTo>
                          <a:pt x="8598" y="2096"/>
                          <a:pt x="8598" y="2096"/>
                          <a:pt x="8598" y="2074"/>
                        </a:cubicBezTo>
                        <a:cubicBezTo>
                          <a:pt x="8598" y="2074"/>
                          <a:pt x="8571" y="2047"/>
                          <a:pt x="8571" y="2074"/>
                        </a:cubicBezTo>
                        <a:cubicBezTo>
                          <a:pt x="8484" y="2161"/>
                          <a:pt x="8371" y="2274"/>
                          <a:pt x="8236" y="2317"/>
                        </a:cubicBezTo>
                        <a:cubicBezTo>
                          <a:pt x="8122" y="2344"/>
                          <a:pt x="7944" y="2274"/>
                          <a:pt x="7944" y="2118"/>
                        </a:cubicBezTo>
                        <a:cubicBezTo>
                          <a:pt x="7944" y="2118"/>
                          <a:pt x="7923" y="2096"/>
                          <a:pt x="7923" y="2118"/>
                        </a:cubicBezTo>
                        <a:cubicBezTo>
                          <a:pt x="7788" y="2209"/>
                          <a:pt x="7653" y="2296"/>
                          <a:pt x="7491" y="2366"/>
                        </a:cubicBezTo>
                        <a:cubicBezTo>
                          <a:pt x="7469" y="2317"/>
                          <a:pt x="7469" y="2253"/>
                          <a:pt x="7447" y="2209"/>
                        </a:cubicBezTo>
                        <a:cubicBezTo>
                          <a:pt x="7447" y="2182"/>
                          <a:pt x="7426" y="2182"/>
                          <a:pt x="7426" y="2182"/>
                        </a:cubicBezTo>
                        <a:cubicBezTo>
                          <a:pt x="7291" y="2317"/>
                          <a:pt x="7134" y="2409"/>
                          <a:pt x="6978" y="2452"/>
                        </a:cubicBezTo>
                        <a:cubicBezTo>
                          <a:pt x="6907" y="2479"/>
                          <a:pt x="6794" y="2523"/>
                          <a:pt x="6729" y="2501"/>
                        </a:cubicBezTo>
                        <a:cubicBezTo>
                          <a:pt x="6659" y="2479"/>
                          <a:pt x="6681" y="2253"/>
                          <a:pt x="6681" y="2209"/>
                        </a:cubicBezTo>
                        <a:cubicBezTo>
                          <a:pt x="6681" y="2182"/>
                          <a:pt x="6659" y="2182"/>
                          <a:pt x="6637" y="2182"/>
                        </a:cubicBezTo>
                        <a:cubicBezTo>
                          <a:pt x="6459" y="2452"/>
                          <a:pt x="6211" y="2636"/>
                          <a:pt x="5941" y="2722"/>
                        </a:cubicBezTo>
                        <a:cubicBezTo>
                          <a:pt x="5941" y="2544"/>
                          <a:pt x="5962" y="2366"/>
                          <a:pt x="5984" y="2182"/>
                        </a:cubicBezTo>
                        <a:cubicBezTo>
                          <a:pt x="5984" y="2161"/>
                          <a:pt x="5962" y="2161"/>
                          <a:pt x="5962" y="2161"/>
                        </a:cubicBezTo>
                        <a:cubicBezTo>
                          <a:pt x="5671" y="2409"/>
                          <a:pt x="5401" y="2658"/>
                          <a:pt x="5109" y="2906"/>
                        </a:cubicBezTo>
                        <a:cubicBezTo>
                          <a:pt x="5109" y="2679"/>
                          <a:pt x="5222" y="2452"/>
                          <a:pt x="5401" y="2317"/>
                        </a:cubicBezTo>
                        <a:cubicBezTo>
                          <a:pt x="5422" y="2317"/>
                          <a:pt x="5401" y="2296"/>
                          <a:pt x="5379" y="2296"/>
                        </a:cubicBezTo>
                        <a:cubicBezTo>
                          <a:pt x="5330" y="2317"/>
                          <a:pt x="5287" y="2344"/>
                          <a:pt x="5222" y="2366"/>
                        </a:cubicBezTo>
                        <a:cubicBezTo>
                          <a:pt x="5357" y="2096"/>
                          <a:pt x="5465" y="1804"/>
                          <a:pt x="5557" y="1486"/>
                        </a:cubicBezTo>
                        <a:cubicBezTo>
                          <a:pt x="5649" y="1216"/>
                          <a:pt x="5692" y="924"/>
                          <a:pt x="5692" y="654"/>
                        </a:cubicBezTo>
                        <a:cubicBezTo>
                          <a:pt x="5671" y="541"/>
                          <a:pt x="5671" y="384"/>
                          <a:pt x="5627" y="292"/>
                        </a:cubicBezTo>
                        <a:cubicBezTo>
                          <a:pt x="5579" y="227"/>
                          <a:pt x="5465" y="206"/>
                          <a:pt x="5379" y="206"/>
                        </a:cubicBezTo>
                        <a:cubicBezTo>
                          <a:pt x="5152" y="227"/>
                          <a:pt x="4952" y="362"/>
                          <a:pt x="4769" y="497"/>
                        </a:cubicBezTo>
                        <a:cubicBezTo>
                          <a:pt x="4547" y="654"/>
                          <a:pt x="4364" y="859"/>
                          <a:pt x="4164" y="1059"/>
                        </a:cubicBezTo>
                        <a:cubicBezTo>
                          <a:pt x="3916" y="1308"/>
                          <a:pt x="3689" y="1578"/>
                          <a:pt x="3467" y="1848"/>
                        </a:cubicBezTo>
                        <a:cubicBezTo>
                          <a:pt x="3511" y="1621"/>
                          <a:pt x="3532" y="1421"/>
                          <a:pt x="3489" y="1216"/>
                        </a:cubicBezTo>
                        <a:cubicBezTo>
                          <a:pt x="3419" y="967"/>
                          <a:pt x="3197" y="859"/>
                          <a:pt x="2971" y="902"/>
                        </a:cubicBezTo>
                        <a:cubicBezTo>
                          <a:pt x="2679" y="946"/>
                          <a:pt x="2474" y="1216"/>
                          <a:pt x="2317" y="1421"/>
                        </a:cubicBezTo>
                        <a:cubicBezTo>
                          <a:pt x="1869" y="1961"/>
                          <a:pt x="1415" y="2501"/>
                          <a:pt x="1010" y="3063"/>
                        </a:cubicBezTo>
                        <a:cubicBezTo>
                          <a:pt x="767" y="3376"/>
                          <a:pt x="519" y="3694"/>
                          <a:pt x="335" y="4029"/>
                        </a:cubicBezTo>
                        <a:cubicBezTo>
                          <a:pt x="179" y="4321"/>
                          <a:pt x="65" y="4661"/>
                          <a:pt x="157" y="4974"/>
                        </a:cubicBezTo>
                        <a:cubicBezTo>
                          <a:pt x="157" y="4996"/>
                          <a:pt x="200" y="4996"/>
                          <a:pt x="200" y="4974"/>
                        </a:cubicBezTo>
                        <a:cubicBezTo>
                          <a:pt x="0" y="4369"/>
                          <a:pt x="540" y="3781"/>
                          <a:pt x="875" y="3311"/>
                        </a:cubicBezTo>
                        <a:cubicBezTo>
                          <a:pt x="1259" y="2793"/>
                          <a:pt x="1664" y="2274"/>
                          <a:pt x="2069" y="1777"/>
                        </a:cubicBezTo>
                        <a:cubicBezTo>
                          <a:pt x="2160" y="1642"/>
                          <a:pt x="2274" y="1507"/>
                          <a:pt x="2387" y="1399"/>
                        </a:cubicBezTo>
                        <a:cubicBezTo>
                          <a:pt x="2452" y="1286"/>
                          <a:pt x="2544" y="1172"/>
                          <a:pt x="2657" y="1081"/>
                        </a:cubicBezTo>
                        <a:cubicBezTo>
                          <a:pt x="2879" y="902"/>
                          <a:pt x="3284" y="811"/>
                          <a:pt x="3419" y="1151"/>
                        </a:cubicBezTo>
                        <a:cubicBezTo>
                          <a:pt x="3532" y="1372"/>
                          <a:pt x="3467" y="1669"/>
                          <a:pt x="3397" y="1891"/>
                        </a:cubicBezTo>
                        <a:cubicBezTo>
                          <a:pt x="3284" y="2047"/>
                          <a:pt x="3149" y="2209"/>
                          <a:pt x="3014" y="2366"/>
                        </a:cubicBezTo>
                        <a:cubicBezTo>
                          <a:pt x="2836" y="2587"/>
                          <a:pt x="2679" y="2814"/>
                          <a:pt x="2495" y="3041"/>
                        </a:cubicBezTo>
                        <a:cubicBezTo>
                          <a:pt x="2339" y="3262"/>
                          <a:pt x="2160" y="3511"/>
                          <a:pt x="2069" y="3759"/>
                        </a:cubicBezTo>
                        <a:cubicBezTo>
                          <a:pt x="2025" y="3873"/>
                          <a:pt x="2004" y="4008"/>
                          <a:pt x="2025" y="4121"/>
                        </a:cubicBezTo>
                        <a:cubicBezTo>
                          <a:pt x="2047" y="4143"/>
                          <a:pt x="2047" y="4143"/>
                          <a:pt x="2069" y="4143"/>
                        </a:cubicBezTo>
                        <a:cubicBezTo>
                          <a:pt x="2522" y="3781"/>
                          <a:pt x="2879" y="3311"/>
                          <a:pt x="3127" y="2793"/>
                        </a:cubicBezTo>
                        <a:cubicBezTo>
                          <a:pt x="3262" y="2544"/>
                          <a:pt x="3354" y="2274"/>
                          <a:pt x="3419" y="2004"/>
                        </a:cubicBezTo>
                        <a:cubicBezTo>
                          <a:pt x="3419" y="1961"/>
                          <a:pt x="3440" y="1939"/>
                          <a:pt x="3440" y="1912"/>
                        </a:cubicBezTo>
                        <a:cubicBezTo>
                          <a:pt x="3554" y="1756"/>
                          <a:pt x="3689" y="1621"/>
                          <a:pt x="3824" y="1486"/>
                        </a:cubicBezTo>
                        <a:cubicBezTo>
                          <a:pt x="4007" y="1286"/>
                          <a:pt x="4186" y="1081"/>
                          <a:pt x="4364" y="902"/>
                        </a:cubicBezTo>
                        <a:cubicBezTo>
                          <a:pt x="4547" y="724"/>
                          <a:pt x="4726" y="541"/>
                          <a:pt x="4925" y="427"/>
                        </a:cubicBezTo>
                        <a:cubicBezTo>
                          <a:pt x="5109" y="319"/>
                          <a:pt x="5536" y="92"/>
                          <a:pt x="5627" y="384"/>
                        </a:cubicBezTo>
                        <a:cubicBezTo>
                          <a:pt x="5692" y="654"/>
                          <a:pt x="5649" y="967"/>
                          <a:pt x="5579" y="1237"/>
                        </a:cubicBezTo>
                        <a:cubicBezTo>
                          <a:pt x="5492" y="1621"/>
                          <a:pt x="5357" y="2026"/>
                          <a:pt x="5174" y="2388"/>
                        </a:cubicBezTo>
                        <a:cubicBezTo>
                          <a:pt x="4342" y="2793"/>
                          <a:pt x="3624" y="3397"/>
                          <a:pt x="3062" y="4143"/>
                        </a:cubicBezTo>
                        <a:cubicBezTo>
                          <a:pt x="2927" y="4342"/>
                          <a:pt x="2765" y="4548"/>
                          <a:pt x="2657" y="4774"/>
                        </a:cubicBezTo>
                        <a:cubicBezTo>
                          <a:pt x="2587" y="4931"/>
                          <a:pt x="2609" y="5131"/>
                          <a:pt x="2836" y="5131"/>
                        </a:cubicBezTo>
                        <a:cubicBezTo>
                          <a:pt x="2949" y="5131"/>
                          <a:pt x="3062" y="5088"/>
                          <a:pt x="3149" y="5044"/>
                        </a:cubicBezTo>
                        <a:cubicBezTo>
                          <a:pt x="3262" y="4996"/>
                          <a:pt x="3376" y="4953"/>
                          <a:pt x="3467" y="4882"/>
                        </a:cubicBezTo>
                        <a:cubicBezTo>
                          <a:pt x="3667" y="4747"/>
                          <a:pt x="3845" y="4591"/>
                          <a:pt x="4007" y="4413"/>
                        </a:cubicBezTo>
                        <a:cubicBezTo>
                          <a:pt x="4364" y="4029"/>
                          <a:pt x="4612" y="3581"/>
                          <a:pt x="4861" y="3127"/>
                        </a:cubicBezTo>
                        <a:cubicBezTo>
                          <a:pt x="4996" y="2906"/>
                          <a:pt x="5109" y="2658"/>
                          <a:pt x="5195" y="2431"/>
                        </a:cubicBezTo>
                        <a:cubicBezTo>
                          <a:pt x="5222" y="2409"/>
                          <a:pt x="5266" y="2388"/>
                          <a:pt x="5287" y="2388"/>
                        </a:cubicBezTo>
                        <a:cubicBezTo>
                          <a:pt x="5131" y="2523"/>
                          <a:pt x="5060" y="2722"/>
                          <a:pt x="5060" y="2928"/>
                        </a:cubicBezTo>
                        <a:cubicBezTo>
                          <a:pt x="5087" y="2949"/>
                          <a:pt x="5087" y="2949"/>
                          <a:pt x="5109" y="2949"/>
                        </a:cubicBezTo>
                        <a:cubicBezTo>
                          <a:pt x="5379" y="2701"/>
                          <a:pt x="5671" y="2452"/>
                          <a:pt x="5941" y="2209"/>
                        </a:cubicBezTo>
                        <a:cubicBezTo>
                          <a:pt x="5941" y="2388"/>
                          <a:pt x="5919" y="2566"/>
                          <a:pt x="5897" y="2749"/>
                        </a:cubicBezTo>
                        <a:cubicBezTo>
                          <a:pt x="5897" y="2749"/>
                          <a:pt x="5897" y="2771"/>
                          <a:pt x="5919" y="2771"/>
                        </a:cubicBezTo>
                        <a:cubicBezTo>
                          <a:pt x="6211" y="2679"/>
                          <a:pt x="6459" y="2501"/>
                          <a:pt x="6637" y="2253"/>
                        </a:cubicBezTo>
                        <a:cubicBezTo>
                          <a:pt x="6637" y="2344"/>
                          <a:pt x="6659" y="2431"/>
                          <a:pt x="6659" y="2501"/>
                        </a:cubicBezTo>
                        <a:cubicBezTo>
                          <a:pt x="6659" y="2523"/>
                          <a:pt x="6659" y="2523"/>
                          <a:pt x="6681" y="2523"/>
                        </a:cubicBezTo>
                        <a:cubicBezTo>
                          <a:pt x="6951" y="2544"/>
                          <a:pt x="7221" y="2431"/>
                          <a:pt x="7426" y="2231"/>
                        </a:cubicBezTo>
                        <a:cubicBezTo>
                          <a:pt x="7426" y="2296"/>
                          <a:pt x="7447" y="2344"/>
                          <a:pt x="7469" y="2388"/>
                        </a:cubicBezTo>
                        <a:cubicBezTo>
                          <a:pt x="7469" y="2409"/>
                          <a:pt x="7469" y="2409"/>
                          <a:pt x="7491" y="2409"/>
                        </a:cubicBezTo>
                        <a:cubicBezTo>
                          <a:pt x="7626" y="2344"/>
                          <a:pt x="7788" y="2253"/>
                          <a:pt x="7923" y="2161"/>
                        </a:cubicBezTo>
                        <a:cubicBezTo>
                          <a:pt x="7923" y="2274"/>
                          <a:pt x="8031" y="2344"/>
                          <a:pt x="8166" y="2366"/>
                        </a:cubicBezTo>
                        <a:cubicBezTo>
                          <a:pt x="8328" y="2366"/>
                          <a:pt x="8463" y="2231"/>
                          <a:pt x="8571" y="2118"/>
                        </a:cubicBezTo>
                        <a:lnTo>
                          <a:pt x="8598" y="2139"/>
                        </a:lnTo>
                        <a:cubicBezTo>
                          <a:pt x="8484" y="2274"/>
                          <a:pt x="8392" y="2431"/>
                          <a:pt x="8301" y="2566"/>
                        </a:cubicBezTo>
                        <a:cubicBezTo>
                          <a:pt x="7852" y="3219"/>
                          <a:pt x="7469" y="3894"/>
                          <a:pt x="7113" y="4612"/>
                        </a:cubicBezTo>
                        <a:cubicBezTo>
                          <a:pt x="7113" y="4639"/>
                          <a:pt x="7134" y="4661"/>
                          <a:pt x="7134" y="4639"/>
                        </a:cubicBezTo>
                        <a:cubicBezTo>
                          <a:pt x="7561" y="3781"/>
                          <a:pt x="8058" y="2949"/>
                          <a:pt x="8619" y="2182"/>
                        </a:cubicBezTo>
                        <a:cubicBezTo>
                          <a:pt x="8733" y="2296"/>
                          <a:pt x="8911" y="2296"/>
                          <a:pt x="9067" y="2274"/>
                        </a:cubicBezTo>
                        <a:cubicBezTo>
                          <a:pt x="9337" y="2209"/>
                          <a:pt x="9586" y="2047"/>
                          <a:pt x="9786" y="1891"/>
                        </a:cubicBezTo>
                        <a:cubicBezTo>
                          <a:pt x="10191" y="1534"/>
                          <a:pt x="10488" y="1016"/>
                          <a:pt x="10531" y="454"/>
                        </a:cubicBezTo>
                        <a:cubicBezTo>
                          <a:pt x="10553" y="362"/>
                          <a:pt x="10574" y="206"/>
                          <a:pt x="10509" y="114"/>
                        </a:cubicBezTo>
                        <a:close/>
                        <a:moveTo>
                          <a:pt x="3149" y="2701"/>
                        </a:moveTo>
                        <a:cubicBezTo>
                          <a:pt x="2900" y="3241"/>
                          <a:pt x="2522" y="3716"/>
                          <a:pt x="2069" y="4099"/>
                        </a:cubicBezTo>
                        <a:cubicBezTo>
                          <a:pt x="2025" y="3802"/>
                          <a:pt x="2204" y="3559"/>
                          <a:pt x="2339" y="3333"/>
                        </a:cubicBezTo>
                        <a:cubicBezTo>
                          <a:pt x="2495" y="3127"/>
                          <a:pt x="2657" y="2906"/>
                          <a:pt x="2814" y="2701"/>
                        </a:cubicBezTo>
                        <a:cubicBezTo>
                          <a:pt x="2992" y="2452"/>
                          <a:pt x="3197" y="2209"/>
                          <a:pt x="3397" y="1961"/>
                        </a:cubicBezTo>
                        <a:cubicBezTo>
                          <a:pt x="3332" y="2231"/>
                          <a:pt x="3241" y="2479"/>
                          <a:pt x="3149" y="2701"/>
                        </a:cubicBezTo>
                        <a:close/>
                        <a:moveTo>
                          <a:pt x="4996" y="2771"/>
                        </a:moveTo>
                        <a:cubicBezTo>
                          <a:pt x="4790" y="3219"/>
                          <a:pt x="4547" y="3646"/>
                          <a:pt x="4250" y="4051"/>
                        </a:cubicBezTo>
                        <a:cubicBezTo>
                          <a:pt x="4007" y="4413"/>
                          <a:pt x="3667" y="4747"/>
                          <a:pt x="3262" y="4953"/>
                        </a:cubicBezTo>
                        <a:cubicBezTo>
                          <a:pt x="3149" y="5017"/>
                          <a:pt x="3062" y="5066"/>
                          <a:pt x="2949" y="5088"/>
                        </a:cubicBezTo>
                        <a:cubicBezTo>
                          <a:pt x="2879" y="5109"/>
                          <a:pt x="2792" y="5109"/>
                          <a:pt x="2722" y="5088"/>
                        </a:cubicBezTo>
                        <a:cubicBezTo>
                          <a:pt x="2657" y="5044"/>
                          <a:pt x="2657" y="4931"/>
                          <a:pt x="2679" y="4861"/>
                        </a:cubicBezTo>
                        <a:cubicBezTo>
                          <a:pt x="2701" y="4747"/>
                          <a:pt x="2765" y="4661"/>
                          <a:pt x="2814" y="4569"/>
                        </a:cubicBezTo>
                        <a:cubicBezTo>
                          <a:pt x="2879" y="4456"/>
                          <a:pt x="2949" y="4369"/>
                          <a:pt x="3014" y="4256"/>
                        </a:cubicBezTo>
                        <a:cubicBezTo>
                          <a:pt x="3575" y="3489"/>
                          <a:pt x="4321" y="2857"/>
                          <a:pt x="5152" y="2452"/>
                        </a:cubicBezTo>
                        <a:cubicBezTo>
                          <a:pt x="5109" y="2566"/>
                          <a:pt x="5060" y="2658"/>
                          <a:pt x="4996" y="2771"/>
                        </a:cubicBezTo>
                        <a:close/>
                        <a:moveTo>
                          <a:pt x="10418" y="881"/>
                        </a:moveTo>
                        <a:cubicBezTo>
                          <a:pt x="10326" y="1151"/>
                          <a:pt x="10191" y="1372"/>
                          <a:pt x="10034" y="1578"/>
                        </a:cubicBezTo>
                        <a:cubicBezTo>
                          <a:pt x="9834" y="1804"/>
                          <a:pt x="9607" y="2004"/>
                          <a:pt x="9337" y="2139"/>
                        </a:cubicBezTo>
                        <a:cubicBezTo>
                          <a:pt x="9159" y="2209"/>
                          <a:pt x="8776" y="2344"/>
                          <a:pt x="8641" y="2139"/>
                        </a:cubicBezTo>
                        <a:cubicBezTo>
                          <a:pt x="8797" y="1912"/>
                          <a:pt x="8954" y="1713"/>
                          <a:pt x="9138" y="1486"/>
                        </a:cubicBezTo>
                        <a:cubicBezTo>
                          <a:pt x="9316" y="1237"/>
                          <a:pt x="9516" y="1016"/>
                          <a:pt x="9721" y="767"/>
                        </a:cubicBezTo>
                        <a:cubicBezTo>
                          <a:pt x="9813" y="654"/>
                          <a:pt x="9921" y="541"/>
                          <a:pt x="10012" y="427"/>
                        </a:cubicBezTo>
                        <a:cubicBezTo>
                          <a:pt x="10083" y="362"/>
                          <a:pt x="10126" y="319"/>
                          <a:pt x="10169" y="249"/>
                        </a:cubicBezTo>
                        <a:cubicBezTo>
                          <a:pt x="10239" y="206"/>
                          <a:pt x="10304" y="114"/>
                          <a:pt x="10374" y="92"/>
                        </a:cubicBezTo>
                        <a:cubicBezTo>
                          <a:pt x="10644" y="49"/>
                          <a:pt x="10461" y="767"/>
                          <a:pt x="10418" y="88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63" name="Google Shape;563;p70"/>
                  <p:cNvSpPr/>
                  <p:nvPr/>
                </p:nvSpPr>
                <p:spPr>
                  <a:xfrm>
                    <a:off x="4115460" y="2341042"/>
                    <a:ext cx="101607" cy="20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0" h="228" extrusionOk="0">
                        <a:moveTo>
                          <a:pt x="1108" y="27"/>
                        </a:moveTo>
                        <a:cubicBezTo>
                          <a:pt x="746" y="0"/>
                          <a:pt x="362" y="49"/>
                          <a:pt x="27" y="184"/>
                        </a:cubicBezTo>
                        <a:cubicBezTo>
                          <a:pt x="0" y="184"/>
                          <a:pt x="0" y="227"/>
                          <a:pt x="27" y="206"/>
                        </a:cubicBezTo>
                        <a:cubicBezTo>
                          <a:pt x="384" y="92"/>
                          <a:pt x="746" y="27"/>
                          <a:pt x="1108" y="71"/>
                        </a:cubicBezTo>
                        <a:cubicBezTo>
                          <a:pt x="1129" y="71"/>
                          <a:pt x="1129" y="27"/>
                          <a:pt x="1108" y="2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564" name="Google Shape;564;p70"/>
              <p:cNvGrpSpPr/>
              <p:nvPr/>
            </p:nvGrpSpPr>
            <p:grpSpPr>
              <a:xfrm>
                <a:off x="7292232" y="3378324"/>
                <a:ext cx="1138536" cy="1579103"/>
                <a:chOff x="7292232" y="3378324"/>
                <a:chExt cx="1138536" cy="1579103"/>
              </a:xfrm>
            </p:grpSpPr>
            <p:pic>
              <p:nvPicPr>
                <p:cNvPr id="565" name="Google Shape;565;p70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/>
                <a:stretch/>
              </p:blipFill>
              <p:spPr>
                <a:xfrm>
                  <a:off x="7292232" y="3378324"/>
                  <a:ext cx="1138536" cy="1579103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566" name="Google Shape;566;p70"/>
                <p:cNvGrpSpPr/>
                <p:nvPr/>
              </p:nvGrpSpPr>
              <p:grpSpPr>
                <a:xfrm>
                  <a:off x="7716710" y="4537407"/>
                  <a:ext cx="383532" cy="322433"/>
                  <a:chOff x="5750408" y="1983175"/>
                  <a:chExt cx="938649" cy="789116"/>
                </a:xfrm>
              </p:grpSpPr>
              <p:sp>
                <p:nvSpPr>
                  <p:cNvPr id="567" name="Google Shape;567;p70"/>
                  <p:cNvSpPr/>
                  <p:nvPr/>
                </p:nvSpPr>
                <p:spPr>
                  <a:xfrm>
                    <a:off x="5750408" y="1983175"/>
                    <a:ext cx="938649" cy="789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39" h="8776" extrusionOk="0">
                        <a:moveTo>
                          <a:pt x="10396" y="1145"/>
                        </a:moveTo>
                        <a:cubicBezTo>
                          <a:pt x="10396" y="1124"/>
                          <a:pt x="10353" y="1124"/>
                          <a:pt x="10353" y="1145"/>
                        </a:cubicBezTo>
                        <a:cubicBezTo>
                          <a:pt x="9969" y="2047"/>
                          <a:pt x="9677" y="2971"/>
                          <a:pt x="9429" y="3916"/>
                        </a:cubicBezTo>
                        <a:cubicBezTo>
                          <a:pt x="9067" y="4207"/>
                          <a:pt x="8619" y="4385"/>
                          <a:pt x="8144" y="4229"/>
                        </a:cubicBezTo>
                        <a:lnTo>
                          <a:pt x="8101" y="4250"/>
                        </a:lnTo>
                        <a:cubicBezTo>
                          <a:pt x="7922" y="4499"/>
                          <a:pt x="7561" y="4612"/>
                          <a:pt x="7269" y="4520"/>
                        </a:cubicBezTo>
                        <a:cubicBezTo>
                          <a:pt x="7312" y="4456"/>
                          <a:pt x="7334" y="4385"/>
                          <a:pt x="7334" y="4299"/>
                        </a:cubicBezTo>
                        <a:cubicBezTo>
                          <a:pt x="7361" y="4277"/>
                          <a:pt x="7334" y="4277"/>
                          <a:pt x="7312" y="4277"/>
                        </a:cubicBezTo>
                        <a:cubicBezTo>
                          <a:pt x="7199" y="4250"/>
                          <a:pt x="7091" y="4321"/>
                          <a:pt x="7021" y="4434"/>
                        </a:cubicBezTo>
                        <a:cubicBezTo>
                          <a:pt x="7021" y="4456"/>
                          <a:pt x="7021" y="4456"/>
                          <a:pt x="7042" y="4477"/>
                        </a:cubicBezTo>
                        <a:cubicBezTo>
                          <a:pt x="7091" y="4499"/>
                          <a:pt x="7134" y="4520"/>
                          <a:pt x="7177" y="4547"/>
                        </a:cubicBezTo>
                        <a:cubicBezTo>
                          <a:pt x="7042" y="4726"/>
                          <a:pt x="6821" y="4839"/>
                          <a:pt x="6594" y="4817"/>
                        </a:cubicBezTo>
                        <a:cubicBezTo>
                          <a:pt x="6254" y="4769"/>
                          <a:pt x="6032" y="4434"/>
                          <a:pt x="6076" y="4094"/>
                        </a:cubicBezTo>
                        <a:cubicBezTo>
                          <a:pt x="6076" y="4072"/>
                          <a:pt x="6032" y="4072"/>
                          <a:pt x="6011" y="4094"/>
                        </a:cubicBezTo>
                        <a:cubicBezTo>
                          <a:pt x="5897" y="4299"/>
                          <a:pt x="5714" y="4477"/>
                          <a:pt x="5535" y="4634"/>
                        </a:cubicBezTo>
                        <a:cubicBezTo>
                          <a:pt x="5492" y="4434"/>
                          <a:pt x="5471" y="4229"/>
                          <a:pt x="5422" y="4051"/>
                        </a:cubicBezTo>
                        <a:cubicBezTo>
                          <a:pt x="5422" y="4007"/>
                          <a:pt x="5379" y="4029"/>
                          <a:pt x="5379" y="4051"/>
                        </a:cubicBezTo>
                        <a:cubicBezTo>
                          <a:pt x="5152" y="4769"/>
                          <a:pt x="4682" y="5401"/>
                          <a:pt x="4050" y="5849"/>
                        </a:cubicBezTo>
                        <a:cubicBezTo>
                          <a:pt x="4164" y="5109"/>
                          <a:pt x="4299" y="4385"/>
                          <a:pt x="4499" y="3667"/>
                        </a:cubicBezTo>
                        <a:cubicBezTo>
                          <a:pt x="4882" y="3440"/>
                          <a:pt x="5201" y="3106"/>
                          <a:pt x="5357" y="2679"/>
                        </a:cubicBezTo>
                        <a:cubicBezTo>
                          <a:pt x="5557" y="2139"/>
                          <a:pt x="5422" y="1577"/>
                          <a:pt x="5130" y="1102"/>
                        </a:cubicBezTo>
                        <a:cubicBezTo>
                          <a:pt x="4974" y="832"/>
                          <a:pt x="4769" y="605"/>
                          <a:pt x="4569" y="405"/>
                        </a:cubicBezTo>
                        <a:cubicBezTo>
                          <a:pt x="4364" y="227"/>
                          <a:pt x="4164" y="44"/>
                          <a:pt x="3894" y="22"/>
                        </a:cubicBezTo>
                        <a:cubicBezTo>
                          <a:pt x="3419" y="0"/>
                          <a:pt x="3149" y="427"/>
                          <a:pt x="3014" y="789"/>
                        </a:cubicBezTo>
                        <a:cubicBezTo>
                          <a:pt x="2927" y="1080"/>
                          <a:pt x="2879" y="1372"/>
                          <a:pt x="2835" y="1664"/>
                        </a:cubicBezTo>
                        <a:cubicBezTo>
                          <a:pt x="2792" y="2004"/>
                          <a:pt x="2744" y="2360"/>
                          <a:pt x="2722" y="2701"/>
                        </a:cubicBezTo>
                        <a:cubicBezTo>
                          <a:pt x="2657" y="3219"/>
                          <a:pt x="2609" y="3737"/>
                          <a:pt x="2565" y="4250"/>
                        </a:cubicBezTo>
                        <a:cubicBezTo>
                          <a:pt x="2501" y="4250"/>
                          <a:pt x="2452" y="4277"/>
                          <a:pt x="2387" y="4299"/>
                        </a:cubicBezTo>
                        <a:cubicBezTo>
                          <a:pt x="1599" y="4456"/>
                          <a:pt x="810" y="4634"/>
                          <a:pt x="43" y="4790"/>
                        </a:cubicBezTo>
                        <a:cubicBezTo>
                          <a:pt x="22" y="4817"/>
                          <a:pt x="0" y="4839"/>
                          <a:pt x="22" y="4839"/>
                        </a:cubicBezTo>
                        <a:cubicBezTo>
                          <a:pt x="767" y="5309"/>
                          <a:pt x="1555" y="5600"/>
                          <a:pt x="2387" y="5870"/>
                        </a:cubicBezTo>
                        <a:cubicBezTo>
                          <a:pt x="2339" y="6119"/>
                          <a:pt x="2295" y="6346"/>
                          <a:pt x="2252" y="6594"/>
                        </a:cubicBezTo>
                        <a:cubicBezTo>
                          <a:pt x="2047" y="6907"/>
                          <a:pt x="1847" y="7221"/>
                          <a:pt x="1663" y="7518"/>
                        </a:cubicBezTo>
                        <a:cubicBezTo>
                          <a:pt x="1507" y="7739"/>
                          <a:pt x="1372" y="7944"/>
                          <a:pt x="1237" y="8166"/>
                        </a:cubicBezTo>
                        <a:cubicBezTo>
                          <a:pt x="1123" y="8349"/>
                          <a:pt x="1037" y="8527"/>
                          <a:pt x="1015" y="8754"/>
                        </a:cubicBezTo>
                        <a:cubicBezTo>
                          <a:pt x="1015" y="8776"/>
                          <a:pt x="1037" y="8776"/>
                          <a:pt x="1037" y="8776"/>
                        </a:cubicBezTo>
                        <a:cubicBezTo>
                          <a:pt x="1485" y="8598"/>
                          <a:pt x="1777" y="8214"/>
                          <a:pt x="1960" y="7788"/>
                        </a:cubicBezTo>
                        <a:cubicBezTo>
                          <a:pt x="2117" y="7404"/>
                          <a:pt x="2231" y="7021"/>
                          <a:pt x="2295" y="6616"/>
                        </a:cubicBezTo>
                        <a:cubicBezTo>
                          <a:pt x="2339" y="6546"/>
                          <a:pt x="2387" y="6481"/>
                          <a:pt x="2430" y="6438"/>
                        </a:cubicBezTo>
                        <a:cubicBezTo>
                          <a:pt x="2522" y="6276"/>
                          <a:pt x="2609" y="6119"/>
                          <a:pt x="2722" y="5962"/>
                        </a:cubicBezTo>
                        <a:cubicBezTo>
                          <a:pt x="3667" y="6254"/>
                          <a:pt x="4661" y="6502"/>
                          <a:pt x="5579" y="6864"/>
                        </a:cubicBezTo>
                        <a:cubicBezTo>
                          <a:pt x="6119" y="7064"/>
                          <a:pt x="6637" y="7312"/>
                          <a:pt x="7112" y="7626"/>
                        </a:cubicBezTo>
                        <a:cubicBezTo>
                          <a:pt x="7134" y="7653"/>
                          <a:pt x="7177" y="7604"/>
                          <a:pt x="7134" y="7582"/>
                        </a:cubicBezTo>
                        <a:cubicBezTo>
                          <a:pt x="5805" y="6708"/>
                          <a:pt x="4256" y="6367"/>
                          <a:pt x="2744" y="5919"/>
                        </a:cubicBezTo>
                        <a:cubicBezTo>
                          <a:pt x="3127" y="5309"/>
                          <a:pt x="3532" y="4726"/>
                          <a:pt x="3915" y="4115"/>
                        </a:cubicBezTo>
                        <a:cubicBezTo>
                          <a:pt x="3959" y="4051"/>
                          <a:pt x="4007" y="3959"/>
                          <a:pt x="4050" y="3894"/>
                        </a:cubicBezTo>
                        <a:cubicBezTo>
                          <a:pt x="4121" y="3872"/>
                          <a:pt x="4164" y="3845"/>
                          <a:pt x="4229" y="3824"/>
                        </a:cubicBezTo>
                        <a:cubicBezTo>
                          <a:pt x="4299" y="3781"/>
                          <a:pt x="4364" y="3759"/>
                          <a:pt x="4434" y="3710"/>
                        </a:cubicBezTo>
                        <a:cubicBezTo>
                          <a:pt x="4229" y="4434"/>
                          <a:pt x="4094" y="5152"/>
                          <a:pt x="4007" y="5897"/>
                        </a:cubicBezTo>
                        <a:cubicBezTo>
                          <a:pt x="4007" y="5919"/>
                          <a:pt x="4029" y="5941"/>
                          <a:pt x="4050" y="5919"/>
                        </a:cubicBezTo>
                        <a:cubicBezTo>
                          <a:pt x="4661" y="5492"/>
                          <a:pt x="5130" y="4861"/>
                          <a:pt x="5400" y="4164"/>
                        </a:cubicBezTo>
                        <a:cubicBezTo>
                          <a:pt x="5422" y="4321"/>
                          <a:pt x="5444" y="4499"/>
                          <a:pt x="5492" y="4682"/>
                        </a:cubicBezTo>
                        <a:cubicBezTo>
                          <a:pt x="5492" y="4704"/>
                          <a:pt x="5514" y="4704"/>
                          <a:pt x="5514" y="4704"/>
                        </a:cubicBezTo>
                        <a:cubicBezTo>
                          <a:pt x="5714" y="4569"/>
                          <a:pt x="5876" y="4385"/>
                          <a:pt x="6011" y="4207"/>
                        </a:cubicBezTo>
                        <a:cubicBezTo>
                          <a:pt x="6032" y="4520"/>
                          <a:pt x="6254" y="4817"/>
                          <a:pt x="6594" y="4861"/>
                        </a:cubicBezTo>
                        <a:cubicBezTo>
                          <a:pt x="6842" y="4904"/>
                          <a:pt x="7091" y="4769"/>
                          <a:pt x="7247" y="4569"/>
                        </a:cubicBezTo>
                        <a:cubicBezTo>
                          <a:pt x="7447" y="4634"/>
                          <a:pt x="7696" y="4612"/>
                          <a:pt x="7901" y="4499"/>
                        </a:cubicBezTo>
                        <a:cubicBezTo>
                          <a:pt x="7966" y="4456"/>
                          <a:pt x="8036" y="4412"/>
                          <a:pt x="8079" y="4364"/>
                        </a:cubicBezTo>
                        <a:cubicBezTo>
                          <a:pt x="8122" y="4321"/>
                          <a:pt x="8122" y="4299"/>
                          <a:pt x="8171" y="4299"/>
                        </a:cubicBezTo>
                        <a:cubicBezTo>
                          <a:pt x="8236" y="4321"/>
                          <a:pt x="8279" y="4342"/>
                          <a:pt x="8327" y="4342"/>
                        </a:cubicBezTo>
                        <a:cubicBezTo>
                          <a:pt x="8484" y="4364"/>
                          <a:pt x="8641" y="4342"/>
                          <a:pt x="8797" y="4321"/>
                        </a:cubicBezTo>
                        <a:cubicBezTo>
                          <a:pt x="9024" y="4250"/>
                          <a:pt x="9224" y="4142"/>
                          <a:pt x="9386" y="4007"/>
                        </a:cubicBezTo>
                        <a:cubicBezTo>
                          <a:pt x="9202" y="4726"/>
                          <a:pt x="9046" y="5465"/>
                          <a:pt x="8932" y="6211"/>
                        </a:cubicBezTo>
                        <a:cubicBezTo>
                          <a:pt x="8846" y="6681"/>
                          <a:pt x="8797" y="7177"/>
                          <a:pt x="8754" y="7653"/>
                        </a:cubicBezTo>
                        <a:cubicBezTo>
                          <a:pt x="8754" y="7696"/>
                          <a:pt x="8797" y="7696"/>
                          <a:pt x="8797" y="7653"/>
                        </a:cubicBezTo>
                        <a:cubicBezTo>
                          <a:pt x="8911" y="6411"/>
                          <a:pt x="9137" y="5152"/>
                          <a:pt x="9451" y="3959"/>
                        </a:cubicBezTo>
                        <a:cubicBezTo>
                          <a:pt x="9834" y="3624"/>
                          <a:pt x="10104" y="3149"/>
                          <a:pt x="10239" y="2679"/>
                        </a:cubicBezTo>
                        <a:cubicBezTo>
                          <a:pt x="10396" y="2182"/>
                          <a:pt x="10439" y="1664"/>
                          <a:pt x="10396" y="1145"/>
                        </a:cubicBezTo>
                        <a:close/>
                        <a:moveTo>
                          <a:pt x="2857" y="2004"/>
                        </a:moveTo>
                        <a:cubicBezTo>
                          <a:pt x="2927" y="1485"/>
                          <a:pt x="2949" y="854"/>
                          <a:pt x="3284" y="405"/>
                        </a:cubicBezTo>
                        <a:cubicBezTo>
                          <a:pt x="3419" y="200"/>
                          <a:pt x="3624" y="44"/>
                          <a:pt x="3894" y="65"/>
                        </a:cubicBezTo>
                        <a:cubicBezTo>
                          <a:pt x="4207" y="92"/>
                          <a:pt x="4455" y="362"/>
                          <a:pt x="4682" y="584"/>
                        </a:cubicBezTo>
                        <a:cubicBezTo>
                          <a:pt x="5087" y="1010"/>
                          <a:pt x="5422" y="1599"/>
                          <a:pt x="5400" y="2204"/>
                        </a:cubicBezTo>
                        <a:cubicBezTo>
                          <a:pt x="5379" y="2792"/>
                          <a:pt x="4995" y="3284"/>
                          <a:pt x="4499" y="3602"/>
                        </a:cubicBezTo>
                        <a:cubicBezTo>
                          <a:pt x="4590" y="3332"/>
                          <a:pt x="4661" y="3084"/>
                          <a:pt x="4747" y="2814"/>
                        </a:cubicBezTo>
                        <a:cubicBezTo>
                          <a:pt x="4747" y="2792"/>
                          <a:pt x="4725" y="2765"/>
                          <a:pt x="4704" y="2792"/>
                        </a:cubicBezTo>
                        <a:cubicBezTo>
                          <a:pt x="4477" y="3149"/>
                          <a:pt x="4229" y="3511"/>
                          <a:pt x="4007" y="3872"/>
                        </a:cubicBezTo>
                        <a:cubicBezTo>
                          <a:pt x="3581" y="4051"/>
                          <a:pt x="3084" y="4142"/>
                          <a:pt x="2636" y="4229"/>
                        </a:cubicBezTo>
                        <a:cubicBezTo>
                          <a:pt x="2700" y="3489"/>
                          <a:pt x="2771" y="2744"/>
                          <a:pt x="2857" y="2004"/>
                        </a:cubicBezTo>
                        <a:close/>
                        <a:moveTo>
                          <a:pt x="1599" y="5557"/>
                        </a:moveTo>
                        <a:cubicBezTo>
                          <a:pt x="1080" y="5357"/>
                          <a:pt x="583" y="5131"/>
                          <a:pt x="114" y="4839"/>
                        </a:cubicBezTo>
                        <a:cubicBezTo>
                          <a:pt x="832" y="4682"/>
                          <a:pt x="1555" y="4520"/>
                          <a:pt x="2274" y="4364"/>
                        </a:cubicBezTo>
                        <a:cubicBezTo>
                          <a:pt x="2366" y="4342"/>
                          <a:pt x="2474" y="4321"/>
                          <a:pt x="2565" y="4299"/>
                        </a:cubicBezTo>
                        <a:cubicBezTo>
                          <a:pt x="2544" y="4477"/>
                          <a:pt x="2522" y="4682"/>
                          <a:pt x="2522" y="4861"/>
                        </a:cubicBezTo>
                        <a:cubicBezTo>
                          <a:pt x="2474" y="5174"/>
                          <a:pt x="2430" y="5492"/>
                          <a:pt x="2387" y="5806"/>
                        </a:cubicBezTo>
                        <a:cubicBezTo>
                          <a:pt x="2117" y="5735"/>
                          <a:pt x="1869" y="5649"/>
                          <a:pt x="1599" y="5557"/>
                        </a:cubicBezTo>
                        <a:close/>
                        <a:moveTo>
                          <a:pt x="2095" y="7221"/>
                        </a:moveTo>
                        <a:cubicBezTo>
                          <a:pt x="1933" y="7809"/>
                          <a:pt x="1663" y="8463"/>
                          <a:pt x="1080" y="8706"/>
                        </a:cubicBezTo>
                        <a:cubicBezTo>
                          <a:pt x="1102" y="8506"/>
                          <a:pt x="1215" y="8328"/>
                          <a:pt x="1329" y="8144"/>
                        </a:cubicBezTo>
                        <a:cubicBezTo>
                          <a:pt x="1442" y="7944"/>
                          <a:pt x="1577" y="7761"/>
                          <a:pt x="1690" y="7561"/>
                        </a:cubicBezTo>
                        <a:cubicBezTo>
                          <a:pt x="1869" y="7291"/>
                          <a:pt x="2047" y="7021"/>
                          <a:pt x="2231" y="6751"/>
                        </a:cubicBezTo>
                        <a:cubicBezTo>
                          <a:pt x="2182" y="6907"/>
                          <a:pt x="2139" y="7064"/>
                          <a:pt x="2095" y="7221"/>
                        </a:cubicBezTo>
                        <a:close/>
                        <a:moveTo>
                          <a:pt x="2317" y="6481"/>
                        </a:moveTo>
                        <a:cubicBezTo>
                          <a:pt x="2366" y="6346"/>
                          <a:pt x="2387" y="6189"/>
                          <a:pt x="2409" y="6054"/>
                        </a:cubicBezTo>
                        <a:cubicBezTo>
                          <a:pt x="2409" y="6005"/>
                          <a:pt x="2430" y="5941"/>
                          <a:pt x="2430" y="5870"/>
                        </a:cubicBezTo>
                        <a:cubicBezTo>
                          <a:pt x="2501" y="5897"/>
                          <a:pt x="2587" y="5941"/>
                          <a:pt x="2657" y="5962"/>
                        </a:cubicBezTo>
                        <a:cubicBezTo>
                          <a:pt x="2544" y="6119"/>
                          <a:pt x="2430" y="6303"/>
                          <a:pt x="2317" y="6481"/>
                        </a:cubicBezTo>
                        <a:close/>
                        <a:moveTo>
                          <a:pt x="2700" y="5919"/>
                        </a:moveTo>
                        <a:cubicBezTo>
                          <a:pt x="2609" y="5870"/>
                          <a:pt x="2522" y="5849"/>
                          <a:pt x="2430" y="5827"/>
                        </a:cubicBezTo>
                        <a:cubicBezTo>
                          <a:pt x="2522" y="5309"/>
                          <a:pt x="2565" y="4817"/>
                          <a:pt x="2609" y="4299"/>
                        </a:cubicBezTo>
                        <a:cubicBezTo>
                          <a:pt x="3084" y="4207"/>
                          <a:pt x="3532" y="4094"/>
                          <a:pt x="3959" y="3937"/>
                        </a:cubicBezTo>
                        <a:cubicBezTo>
                          <a:pt x="3532" y="4591"/>
                          <a:pt x="3127" y="5244"/>
                          <a:pt x="2700" y="5919"/>
                        </a:cubicBezTo>
                        <a:close/>
                        <a:moveTo>
                          <a:pt x="4094" y="3824"/>
                        </a:moveTo>
                        <a:cubicBezTo>
                          <a:pt x="4277" y="3532"/>
                          <a:pt x="4455" y="3262"/>
                          <a:pt x="4634" y="2971"/>
                        </a:cubicBezTo>
                        <a:cubicBezTo>
                          <a:pt x="4569" y="3197"/>
                          <a:pt x="4499" y="3419"/>
                          <a:pt x="4455" y="3646"/>
                        </a:cubicBezTo>
                        <a:cubicBezTo>
                          <a:pt x="4342" y="3710"/>
                          <a:pt x="4207" y="3781"/>
                          <a:pt x="4094" y="3824"/>
                        </a:cubicBezTo>
                        <a:close/>
                        <a:moveTo>
                          <a:pt x="7091" y="4434"/>
                        </a:moveTo>
                        <a:cubicBezTo>
                          <a:pt x="7134" y="4364"/>
                          <a:pt x="7199" y="4321"/>
                          <a:pt x="7291" y="4321"/>
                        </a:cubicBezTo>
                        <a:cubicBezTo>
                          <a:pt x="7269" y="4385"/>
                          <a:pt x="7247" y="4456"/>
                          <a:pt x="7226" y="4499"/>
                        </a:cubicBezTo>
                        <a:cubicBezTo>
                          <a:pt x="7177" y="4477"/>
                          <a:pt x="7134" y="4456"/>
                          <a:pt x="7091" y="4434"/>
                        </a:cubicBezTo>
                        <a:close/>
                        <a:moveTo>
                          <a:pt x="9856" y="3397"/>
                        </a:moveTo>
                        <a:cubicBezTo>
                          <a:pt x="9764" y="3554"/>
                          <a:pt x="9629" y="3710"/>
                          <a:pt x="9494" y="3845"/>
                        </a:cubicBezTo>
                        <a:cubicBezTo>
                          <a:pt x="9607" y="3397"/>
                          <a:pt x="9742" y="2971"/>
                          <a:pt x="9877" y="2544"/>
                        </a:cubicBezTo>
                        <a:cubicBezTo>
                          <a:pt x="10034" y="2117"/>
                          <a:pt x="10196" y="1685"/>
                          <a:pt x="10353" y="1259"/>
                        </a:cubicBezTo>
                        <a:cubicBezTo>
                          <a:pt x="10396" y="2004"/>
                          <a:pt x="10261" y="2792"/>
                          <a:pt x="9856" y="339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68" name="Google Shape;568;p70"/>
                  <p:cNvSpPr/>
                  <p:nvPr/>
                </p:nvSpPr>
                <p:spPr>
                  <a:xfrm>
                    <a:off x="6389892" y="2474568"/>
                    <a:ext cx="36507" cy="166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" h="185" extrusionOk="0">
                        <a:moveTo>
                          <a:pt x="357" y="49"/>
                        </a:moveTo>
                        <a:cubicBezTo>
                          <a:pt x="249" y="0"/>
                          <a:pt x="114" y="49"/>
                          <a:pt x="22" y="135"/>
                        </a:cubicBezTo>
                        <a:cubicBezTo>
                          <a:pt x="0" y="162"/>
                          <a:pt x="44" y="184"/>
                          <a:pt x="65" y="162"/>
                        </a:cubicBezTo>
                        <a:cubicBezTo>
                          <a:pt x="135" y="92"/>
                          <a:pt x="249" y="71"/>
                          <a:pt x="357" y="92"/>
                        </a:cubicBezTo>
                        <a:cubicBezTo>
                          <a:pt x="384" y="114"/>
                          <a:pt x="405" y="71"/>
                          <a:pt x="357" y="4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71"/>
          <p:cNvGrpSpPr/>
          <p:nvPr/>
        </p:nvGrpSpPr>
        <p:grpSpPr>
          <a:xfrm>
            <a:off x="222329" y="2494563"/>
            <a:ext cx="8501699" cy="2260374"/>
            <a:chOff x="222329" y="2494563"/>
            <a:chExt cx="8501699" cy="2260374"/>
          </a:xfrm>
        </p:grpSpPr>
        <p:grpSp>
          <p:nvGrpSpPr>
            <p:cNvPr id="571" name="Google Shape;571;p71"/>
            <p:cNvGrpSpPr/>
            <p:nvPr/>
          </p:nvGrpSpPr>
          <p:grpSpPr>
            <a:xfrm>
              <a:off x="222329" y="2494563"/>
              <a:ext cx="301874" cy="154373"/>
              <a:chOff x="7959946" y="2023182"/>
              <a:chExt cx="225869" cy="115505"/>
            </a:xfrm>
          </p:grpSpPr>
          <p:sp>
            <p:nvSpPr>
              <p:cNvPr id="572" name="Google Shape;572;p71"/>
              <p:cNvSpPr/>
              <p:nvPr/>
            </p:nvSpPr>
            <p:spPr>
              <a:xfrm>
                <a:off x="7959946" y="2023182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71"/>
              <p:cNvSpPr/>
              <p:nvPr/>
            </p:nvSpPr>
            <p:spPr>
              <a:xfrm>
                <a:off x="8035579" y="2023182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71"/>
              <p:cNvSpPr/>
              <p:nvPr/>
            </p:nvSpPr>
            <p:spPr>
              <a:xfrm>
                <a:off x="8110698" y="2023182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5" name="Google Shape;575;p71"/>
            <p:cNvGrpSpPr/>
            <p:nvPr/>
          </p:nvGrpSpPr>
          <p:grpSpPr>
            <a:xfrm rot="5400000">
              <a:off x="8495904" y="4526813"/>
              <a:ext cx="301874" cy="154373"/>
              <a:chOff x="8125743" y="508152"/>
              <a:chExt cx="225869" cy="115505"/>
            </a:xfrm>
          </p:grpSpPr>
          <p:sp>
            <p:nvSpPr>
              <p:cNvPr id="576" name="Google Shape;576;p71"/>
              <p:cNvSpPr/>
              <p:nvPr/>
            </p:nvSpPr>
            <p:spPr>
              <a:xfrm>
                <a:off x="8125743" y="508152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71"/>
              <p:cNvSpPr/>
              <p:nvPr/>
            </p:nvSpPr>
            <p:spPr>
              <a:xfrm>
                <a:off x="8201376" y="508152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71"/>
              <p:cNvSpPr/>
              <p:nvPr/>
            </p:nvSpPr>
            <p:spPr>
              <a:xfrm>
                <a:off x="8276495" y="508152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79" name="Google Shape;579;p71"/>
          <p:cNvGrpSpPr/>
          <p:nvPr/>
        </p:nvGrpSpPr>
        <p:grpSpPr>
          <a:xfrm flipH="1">
            <a:off x="-1129894" y="-873984"/>
            <a:ext cx="10518664" cy="7286857"/>
            <a:chOff x="-95243" y="-873984"/>
            <a:chExt cx="10518664" cy="7286857"/>
          </a:xfrm>
        </p:grpSpPr>
        <p:grpSp>
          <p:nvGrpSpPr>
            <p:cNvPr id="580" name="Google Shape;580;p71"/>
            <p:cNvGrpSpPr/>
            <p:nvPr/>
          </p:nvGrpSpPr>
          <p:grpSpPr>
            <a:xfrm flipH="1">
              <a:off x="-95243" y="-873984"/>
              <a:ext cx="9986867" cy="7286857"/>
              <a:chOff x="-674872" y="-873984"/>
              <a:chExt cx="9986867" cy="7286857"/>
            </a:xfrm>
          </p:grpSpPr>
          <p:grpSp>
            <p:nvGrpSpPr>
              <p:cNvPr id="581" name="Google Shape;581;p71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582" name="Google Shape;582;p71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3" name="Google Shape;583;p71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4" name="Google Shape;584;p71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5" name="Google Shape;585;p71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6" name="Google Shape;586;p71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87" name="Google Shape;587;p71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71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71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71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71"/>
              <p:cNvSpPr/>
              <p:nvPr/>
            </p:nvSpPr>
            <p:spPr>
              <a:xfrm rot="5400000">
                <a:off x="6757974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71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71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71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95" name="Google Shape;595;p71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6" name="Google Shape;596;p71"/>
          <p:cNvGrpSpPr/>
          <p:nvPr/>
        </p:nvGrpSpPr>
        <p:grpSpPr>
          <a:xfrm>
            <a:off x="507324" y="704400"/>
            <a:ext cx="3575000" cy="3826599"/>
            <a:chOff x="507324" y="704400"/>
            <a:chExt cx="3575000" cy="3826599"/>
          </a:xfrm>
        </p:grpSpPr>
        <p:pic>
          <p:nvPicPr>
            <p:cNvPr id="597" name="Google Shape;597;p7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07324" y="704400"/>
              <a:ext cx="3575000" cy="3312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8" name="Google Shape;598;p7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13220" y="2835199"/>
              <a:ext cx="1116685" cy="15791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9" name="Google Shape;599;p7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873566" y="2290507"/>
              <a:ext cx="1116675" cy="22404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00" name="Google Shape;600;p71"/>
            <p:cNvGrpSpPr/>
            <p:nvPr/>
          </p:nvGrpSpPr>
          <p:grpSpPr>
            <a:xfrm>
              <a:off x="3194920" y="4016430"/>
              <a:ext cx="473991" cy="228469"/>
              <a:chOff x="3611929" y="2047735"/>
              <a:chExt cx="957172" cy="461367"/>
            </a:xfrm>
          </p:grpSpPr>
          <p:sp>
            <p:nvSpPr>
              <p:cNvPr id="601" name="Google Shape;601;p71"/>
              <p:cNvSpPr/>
              <p:nvPr/>
            </p:nvSpPr>
            <p:spPr>
              <a:xfrm>
                <a:off x="3611929" y="2047735"/>
                <a:ext cx="957172" cy="461367"/>
              </a:xfrm>
              <a:custGeom>
                <a:avLst/>
                <a:gdLst/>
                <a:ahLst/>
                <a:cxnLst/>
                <a:rect l="l" t="t" r="r" b="b"/>
                <a:pathLst>
                  <a:path w="10645" h="5131" extrusionOk="0">
                    <a:moveTo>
                      <a:pt x="10509" y="114"/>
                    </a:moveTo>
                    <a:cubicBezTo>
                      <a:pt x="10439" y="1"/>
                      <a:pt x="10304" y="71"/>
                      <a:pt x="10239" y="136"/>
                    </a:cubicBezTo>
                    <a:cubicBezTo>
                      <a:pt x="9991" y="362"/>
                      <a:pt x="9764" y="654"/>
                      <a:pt x="9543" y="902"/>
                    </a:cubicBezTo>
                    <a:cubicBezTo>
                      <a:pt x="9224" y="1308"/>
                      <a:pt x="8911" y="1713"/>
                      <a:pt x="8619" y="2118"/>
                    </a:cubicBezTo>
                    <a:cubicBezTo>
                      <a:pt x="8598" y="2096"/>
                      <a:pt x="8598" y="2096"/>
                      <a:pt x="8598" y="2074"/>
                    </a:cubicBezTo>
                    <a:cubicBezTo>
                      <a:pt x="8598" y="2074"/>
                      <a:pt x="8571" y="2047"/>
                      <a:pt x="8571" y="2074"/>
                    </a:cubicBezTo>
                    <a:cubicBezTo>
                      <a:pt x="8484" y="2161"/>
                      <a:pt x="8371" y="2274"/>
                      <a:pt x="8236" y="2317"/>
                    </a:cubicBezTo>
                    <a:cubicBezTo>
                      <a:pt x="8122" y="2344"/>
                      <a:pt x="7944" y="2274"/>
                      <a:pt x="7944" y="2118"/>
                    </a:cubicBezTo>
                    <a:cubicBezTo>
                      <a:pt x="7944" y="2118"/>
                      <a:pt x="7923" y="2096"/>
                      <a:pt x="7923" y="2118"/>
                    </a:cubicBezTo>
                    <a:cubicBezTo>
                      <a:pt x="7788" y="2209"/>
                      <a:pt x="7653" y="2296"/>
                      <a:pt x="7491" y="2366"/>
                    </a:cubicBezTo>
                    <a:cubicBezTo>
                      <a:pt x="7469" y="2317"/>
                      <a:pt x="7469" y="2253"/>
                      <a:pt x="7447" y="2209"/>
                    </a:cubicBezTo>
                    <a:cubicBezTo>
                      <a:pt x="7447" y="2182"/>
                      <a:pt x="7426" y="2182"/>
                      <a:pt x="7426" y="2182"/>
                    </a:cubicBezTo>
                    <a:cubicBezTo>
                      <a:pt x="7291" y="2317"/>
                      <a:pt x="7134" y="2409"/>
                      <a:pt x="6978" y="2452"/>
                    </a:cubicBezTo>
                    <a:cubicBezTo>
                      <a:pt x="6907" y="2479"/>
                      <a:pt x="6794" y="2523"/>
                      <a:pt x="6729" y="2501"/>
                    </a:cubicBezTo>
                    <a:cubicBezTo>
                      <a:pt x="6659" y="2479"/>
                      <a:pt x="6681" y="2253"/>
                      <a:pt x="6681" y="2209"/>
                    </a:cubicBezTo>
                    <a:cubicBezTo>
                      <a:pt x="6681" y="2182"/>
                      <a:pt x="6659" y="2182"/>
                      <a:pt x="6637" y="2182"/>
                    </a:cubicBezTo>
                    <a:cubicBezTo>
                      <a:pt x="6459" y="2452"/>
                      <a:pt x="6211" y="2636"/>
                      <a:pt x="5941" y="2722"/>
                    </a:cubicBezTo>
                    <a:cubicBezTo>
                      <a:pt x="5941" y="2544"/>
                      <a:pt x="5962" y="2366"/>
                      <a:pt x="5984" y="2182"/>
                    </a:cubicBezTo>
                    <a:cubicBezTo>
                      <a:pt x="5984" y="2161"/>
                      <a:pt x="5962" y="2161"/>
                      <a:pt x="5962" y="2161"/>
                    </a:cubicBezTo>
                    <a:cubicBezTo>
                      <a:pt x="5671" y="2409"/>
                      <a:pt x="5401" y="2658"/>
                      <a:pt x="5109" y="2906"/>
                    </a:cubicBezTo>
                    <a:cubicBezTo>
                      <a:pt x="5109" y="2679"/>
                      <a:pt x="5222" y="2452"/>
                      <a:pt x="5401" y="2317"/>
                    </a:cubicBezTo>
                    <a:cubicBezTo>
                      <a:pt x="5422" y="2317"/>
                      <a:pt x="5401" y="2296"/>
                      <a:pt x="5379" y="2296"/>
                    </a:cubicBezTo>
                    <a:cubicBezTo>
                      <a:pt x="5330" y="2317"/>
                      <a:pt x="5287" y="2344"/>
                      <a:pt x="5222" y="2366"/>
                    </a:cubicBezTo>
                    <a:cubicBezTo>
                      <a:pt x="5357" y="2096"/>
                      <a:pt x="5465" y="1804"/>
                      <a:pt x="5557" y="1486"/>
                    </a:cubicBezTo>
                    <a:cubicBezTo>
                      <a:pt x="5649" y="1216"/>
                      <a:pt x="5692" y="924"/>
                      <a:pt x="5692" y="654"/>
                    </a:cubicBezTo>
                    <a:cubicBezTo>
                      <a:pt x="5671" y="541"/>
                      <a:pt x="5671" y="384"/>
                      <a:pt x="5627" y="292"/>
                    </a:cubicBezTo>
                    <a:cubicBezTo>
                      <a:pt x="5579" y="227"/>
                      <a:pt x="5465" y="206"/>
                      <a:pt x="5379" y="206"/>
                    </a:cubicBezTo>
                    <a:cubicBezTo>
                      <a:pt x="5152" y="227"/>
                      <a:pt x="4952" y="362"/>
                      <a:pt x="4769" y="497"/>
                    </a:cubicBezTo>
                    <a:cubicBezTo>
                      <a:pt x="4547" y="654"/>
                      <a:pt x="4364" y="859"/>
                      <a:pt x="4164" y="1059"/>
                    </a:cubicBezTo>
                    <a:cubicBezTo>
                      <a:pt x="3916" y="1308"/>
                      <a:pt x="3689" y="1578"/>
                      <a:pt x="3467" y="1848"/>
                    </a:cubicBezTo>
                    <a:cubicBezTo>
                      <a:pt x="3511" y="1621"/>
                      <a:pt x="3532" y="1421"/>
                      <a:pt x="3489" y="1216"/>
                    </a:cubicBezTo>
                    <a:cubicBezTo>
                      <a:pt x="3419" y="967"/>
                      <a:pt x="3197" y="859"/>
                      <a:pt x="2971" y="902"/>
                    </a:cubicBezTo>
                    <a:cubicBezTo>
                      <a:pt x="2679" y="946"/>
                      <a:pt x="2474" y="1216"/>
                      <a:pt x="2317" y="1421"/>
                    </a:cubicBezTo>
                    <a:cubicBezTo>
                      <a:pt x="1869" y="1961"/>
                      <a:pt x="1415" y="2501"/>
                      <a:pt x="1010" y="3063"/>
                    </a:cubicBezTo>
                    <a:cubicBezTo>
                      <a:pt x="767" y="3376"/>
                      <a:pt x="519" y="3694"/>
                      <a:pt x="335" y="4029"/>
                    </a:cubicBezTo>
                    <a:cubicBezTo>
                      <a:pt x="179" y="4321"/>
                      <a:pt x="65" y="4661"/>
                      <a:pt x="157" y="4974"/>
                    </a:cubicBezTo>
                    <a:cubicBezTo>
                      <a:pt x="157" y="4996"/>
                      <a:pt x="200" y="4996"/>
                      <a:pt x="200" y="4974"/>
                    </a:cubicBezTo>
                    <a:cubicBezTo>
                      <a:pt x="0" y="4369"/>
                      <a:pt x="540" y="3781"/>
                      <a:pt x="875" y="3311"/>
                    </a:cubicBezTo>
                    <a:cubicBezTo>
                      <a:pt x="1259" y="2793"/>
                      <a:pt x="1664" y="2274"/>
                      <a:pt x="2069" y="1777"/>
                    </a:cubicBezTo>
                    <a:cubicBezTo>
                      <a:pt x="2160" y="1642"/>
                      <a:pt x="2274" y="1507"/>
                      <a:pt x="2387" y="1399"/>
                    </a:cubicBezTo>
                    <a:cubicBezTo>
                      <a:pt x="2452" y="1286"/>
                      <a:pt x="2544" y="1172"/>
                      <a:pt x="2657" y="1081"/>
                    </a:cubicBezTo>
                    <a:cubicBezTo>
                      <a:pt x="2879" y="902"/>
                      <a:pt x="3284" y="811"/>
                      <a:pt x="3419" y="1151"/>
                    </a:cubicBezTo>
                    <a:cubicBezTo>
                      <a:pt x="3532" y="1372"/>
                      <a:pt x="3467" y="1669"/>
                      <a:pt x="3397" y="1891"/>
                    </a:cubicBezTo>
                    <a:cubicBezTo>
                      <a:pt x="3284" y="2047"/>
                      <a:pt x="3149" y="2209"/>
                      <a:pt x="3014" y="2366"/>
                    </a:cubicBezTo>
                    <a:cubicBezTo>
                      <a:pt x="2836" y="2587"/>
                      <a:pt x="2679" y="2814"/>
                      <a:pt x="2495" y="3041"/>
                    </a:cubicBezTo>
                    <a:cubicBezTo>
                      <a:pt x="2339" y="3262"/>
                      <a:pt x="2160" y="3511"/>
                      <a:pt x="2069" y="3759"/>
                    </a:cubicBezTo>
                    <a:cubicBezTo>
                      <a:pt x="2025" y="3873"/>
                      <a:pt x="2004" y="4008"/>
                      <a:pt x="2025" y="4121"/>
                    </a:cubicBezTo>
                    <a:cubicBezTo>
                      <a:pt x="2047" y="4143"/>
                      <a:pt x="2047" y="4143"/>
                      <a:pt x="2069" y="4143"/>
                    </a:cubicBezTo>
                    <a:cubicBezTo>
                      <a:pt x="2522" y="3781"/>
                      <a:pt x="2879" y="3311"/>
                      <a:pt x="3127" y="2793"/>
                    </a:cubicBezTo>
                    <a:cubicBezTo>
                      <a:pt x="3262" y="2544"/>
                      <a:pt x="3354" y="2274"/>
                      <a:pt x="3419" y="2004"/>
                    </a:cubicBezTo>
                    <a:cubicBezTo>
                      <a:pt x="3419" y="1961"/>
                      <a:pt x="3440" y="1939"/>
                      <a:pt x="3440" y="1912"/>
                    </a:cubicBezTo>
                    <a:cubicBezTo>
                      <a:pt x="3554" y="1756"/>
                      <a:pt x="3689" y="1621"/>
                      <a:pt x="3824" y="1486"/>
                    </a:cubicBezTo>
                    <a:cubicBezTo>
                      <a:pt x="4007" y="1286"/>
                      <a:pt x="4186" y="1081"/>
                      <a:pt x="4364" y="902"/>
                    </a:cubicBezTo>
                    <a:cubicBezTo>
                      <a:pt x="4547" y="724"/>
                      <a:pt x="4726" y="541"/>
                      <a:pt x="4925" y="427"/>
                    </a:cubicBezTo>
                    <a:cubicBezTo>
                      <a:pt x="5109" y="319"/>
                      <a:pt x="5536" y="92"/>
                      <a:pt x="5627" y="384"/>
                    </a:cubicBezTo>
                    <a:cubicBezTo>
                      <a:pt x="5692" y="654"/>
                      <a:pt x="5649" y="967"/>
                      <a:pt x="5579" y="1237"/>
                    </a:cubicBezTo>
                    <a:cubicBezTo>
                      <a:pt x="5492" y="1621"/>
                      <a:pt x="5357" y="2026"/>
                      <a:pt x="5174" y="2388"/>
                    </a:cubicBezTo>
                    <a:cubicBezTo>
                      <a:pt x="4342" y="2793"/>
                      <a:pt x="3624" y="3397"/>
                      <a:pt x="3062" y="4143"/>
                    </a:cubicBezTo>
                    <a:cubicBezTo>
                      <a:pt x="2927" y="4342"/>
                      <a:pt x="2765" y="4548"/>
                      <a:pt x="2657" y="4774"/>
                    </a:cubicBezTo>
                    <a:cubicBezTo>
                      <a:pt x="2587" y="4931"/>
                      <a:pt x="2609" y="5131"/>
                      <a:pt x="2836" y="5131"/>
                    </a:cubicBezTo>
                    <a:cubicBezTo>
                      <a:pt x="2949" y="5131"/>
                      <a:pt x="3062" y="5088"/>
                      <a:pt x="3149" y="5044"/>
                    </a:cubicBezTo>
                    <a:cubicBezTo>
                      <a:pt x="3262" y="4996"/>
                      <a:pt x="3376" y="4953"/>
                      <a:pt x="3467" y="4882"/>
                    </a:cubicBezTo>
                    <a:cubicBezTo>
                      <a:pt x="3667" y="4747"/>
                      <a:pt x="3845" y="4591"/>
                      <a:pt x="4007" y="4413"/>
                    </a:cubicBezTo>
                    <a:cubicBezTo>
                      <a:pt x="4364" y="4029"/>
                      <a:pt x="4612" y="3581"/>
                      <a:pt x="4861" y="3127"/>
                    </a:cubicBezTo>
                    <a:cubicBezTo>
                      <a:pt x="4996" y="2906"/>
                      <a:pt x="5109" y="2658"/>
                      <a:pt x="5195" y="2431"/>
                    </a:cubicBezTo>
                    <a:cubicBezTo>
                      <a:pt x="5222" y="2409"/>
                      <a:pt x="5266" y="2388"/>
                      <a:pt x="5287" y="2388"/>
                    </a:cubicBezTo>
                    <a:cubicBezTo>
                      <a:pt x="5131" y="2523"/>
                      <a:pt x="5060" y="2722"/>
                      <a:pt x="5060" y="2928"/>
                    </a:cubicBezTo>
                    <a:cubicBezTo>
                      <a:pt x="5087" y="2949"/>
                      <a:pt x="5087" y="2949"/>
                      <a:pt x="5109" y="2949"/>
                    </a:cubicBezTo>
                    <a:cubicBezTo>
                      <a:pt x="5379" y="2701"/>
                      <a:pt x="5671" y="2452"/>
                      <a:pt x="5941" y="2209"/>
                    </a:cubicBezTo>
                    <a:cubicBezTo>
                      <a:pt x="5941" y="2388"/>
                      <a:pt x="5919" y="2566"/>
                      <a:pt x="5897" y="2749"/>
                    </a:cubicBezTo>
                    <a:cubicBezTo>
                      <a:pt x="5897" y="2749"/>
                      <a:pt x="5897" y="2771"/>
                      <a:pt x="5919" y="2771"/>
                    </a:cubicBezTo>
                    <a:cubicBezTo>
                      <a:pt x="6211" y="2679"/>
                      <a:pt x="6459" y="2501"/>
                      <a:pt x="6637" y="2253"/>
                    </a:cubicBezTo>
                    <a:cubicBezTo>
                      <a:pt x="6637" y="2344"/>
                      <a:pt x="6659" y="2431"/>
                      <a:pt x="6659" y="2501"/>
                    </a:cubicBezTo>
                    <a:cubicBezTo>
                      <a:pt x="6659" y="2523"/>
                      <a:pt x="6659" y="2523"/>
                      <a:pt x="6681" y="2523"/>
                    </a:cubicBezTo>
                    <a:cubicBezTo>
                      <a:pt x="6951" y="2544"/>
                      <a:pt x="7221" y="2431"/>
                      <a:pt x="7426" y="2231"/>
                    </a:cubicBezTo>
                    <a:cubicBezTo>
                      <a:pt x="7426" y="2296"/>
                      <a:pt x="7447" y="2344"/>
                      <a:pt x="7469" y="2388"/>
                    </a:cubicBezTo>
                    <a:cubicBezTo>
                      <a:pt x="7469" y="2409"/>
                      <a:pt x="7469" y="2409"/>
                      <a:pt x="7491" y="2409"/>
                    </a:cubicBezTo>
                    <a:cubicBezTo>
                      <a:pt x="7626" y="2344"/>
                      <a:pt x="7788" y="2253"/>
                      <a:pt x="7923" y="2161"/>
                    </a:cubicBezTo>
                    <a:cubicBezTo>
                      <a:pt x="7923" y="2274"/>
                      <a:pt x="8031" y="2344"/>
                      <a:pt x="8166" y="2366"/>
                    </a:cubicBezTo>
                    <a:cubicBezTo>
                      <a:pt x="8328" y="2366"/>
                      <a:pt x="8463" y="2231"/>
                      <a:pt x="8571" y="2118"/>
                    </a:cubicBezTo>
                    <a:lnTo>
                      <a:pt x="8598" y="2139"/>
                    </a:lnTo>
                    <a:cubicBezTo>
                      <a:pt x="8484" y="2274"/>
                      <a:pt x="8392" y="2431"/>
                      <a:pt x="8301" y="2566"/>
                    </a:cubicBezTo>
                    <a:cubicBezTo>
                      <a:pt x="7852" y="3219"/>
                      <a:pt x="7469" y="3894"/>
                      <a:pt x="7113" y="4612"/>
                    </a:cubicBezTo>
                    <a:cubicBezTo>
                      <a:pt x="7113" y="4639"/>
                      <a:pt x="7134" y="4661"/>
                      <a:pt x="7134" y="4639"/>
                    </a:cubicBezTo>
                    <a:cubicBezTo>
                      <a:pt x="7561" y="3781"/>
                      <a:pt x="8058" y="2949"/>
                      <a:pt x="8619" y="2182"/>
                    </a:cubicBezTo>
                    <a:cubicBezTo>
                      <a:pt x="8733" y="2296"/>
                      <a:pt x="8911" y="2296"/>
                      <a:pt x="9067" y="2274"/>
                    </a:cubicBezTo>
                    <a:cubicBezTo>
                      <a:pt x="9337" y="2209"/>
                      <a:pt x="9586" y="2047"/>
                      <a:pt x="9786" y="1891"/>
                    </a:cubicBezTo>
                    <a:cubicBezTo>
                      <a:pt x="10191" y="1534"/>
                      <a:pt x="10488" y="1016"/>
                      <a:pt x="10531" y="454"/>
                    </a:cubicBezTo>
                    <a:cubicBezTo>
                      <a:pt x="10553" y="362"/>
                      <a:pt x="10574" y="206"/>
                      <a:pt x="10509" y="114"/>
                    </a:cubicBezTo>
                    <a:close/>
                    <a:moveTo>
                      <a:pt x="3149" y="2701"/>
                    </a:moveTo>
                    <a:cubicBezTo>
                      <a:pt x="2900" y="3241"/>
                      <a:pt x="2522" y="3716"/>
                      <a:pt x="2069" y="4099"/>
                    </a:cubicBezTo>
                    <a:cubicBezTo>
                      <a:pt x="2025" y="3802"/>
                      <a:pt x="2204" y="3559"/>
                      <a:pt x="2339" y="3333"/>
                    </a:cubicBezTo>
                    <a:cubicBezTo>
                      <a:pt x="2495" y="3127"/>
                      <a:pt x="2657" y="2906"/>
                      <a:pt x="2814" y="2701"/>
                    </a:cubicBezTo>
                    <a:cubicBezTo>
                      <a:pt x="2992" y="2452"/>
                      <a:pt x="3197" y="2209"/>
                      <a:pt x="3397" y="1961"/>
                    </a:cubicBezTo>
                    <a:cubicBezTo>
                      <a:pt x="3332" y="2231"/>
                      <a:pt x="3241" y="2479"/>
                      <a:pt x="3149" y="2701"/>
                    </a:cubicBezTo>
                    <a:close/>
                    <a:moveTo>
                      <a:pt x="4996" y="2771"/>
                    </a:moveTo>
                    <a:cubicBezTo>
                      <a:pt x="4790" y="3219"/>
                      <a:pt x="4547" y="3646"/>
                      <a:pt x="4250" y="4051"/>
                    </a:cubicBezTo>
                    <a:cubicBezTo>
                      <a:pt x="4007" y="4413"/>
                      <a:pt x="3667" y="4747"/>
                      <a:pt x="3262" y="4953"/>
                    </a:cubicBezTo>
                    <a:cubicBezTo>
                      <a:pt x="3149" y="5017"/>
                      <a:pt x="3062" y="5066"/>
                      <a:pt x="2949" y="5088"/>
                    </a:cubicBezTo>
                    <a:cubicBezTo>
                      <a:pt x="2879" y="5109"/>
                      <a:pt x="2792" y="5109"/>
                      <a:pt x="2722" y="5088"/>
                    </a:cubicBezTo>
                    <a:cubicBezTo>
                      <a:pt x="2657" y="5044"/>
                      <a:pt x="2657" y="4931"/>
                      <a:pt x="2679" y="4861"/>
                    </a:cubicBezTo>
                    <a:cubicBezTo>
                      <a:pt x="2701" y="4747"/>
                      <a:pt x="2765" y="4661"/>
                      <a:pt x="2814" y="4569"/>
                    </a:cubicBezTo>
                    <a:cubicBezTo>
                      <a:pt x="2879" y="4456"/>
                      <a:pt x="2949" y="4369"/>
                      <a:pt x="3014" y="4256"/>
                    </a:cubicBezTo>
                    <a:cubicBezTo>
                      <a:pt x="3575" y="3489"/>
                      <a:pt x="4321" y="2857"/>
                      <a:pt x="5152" y="2452"/>
                    </a:cubicBezTo>
                    <a:cubicBezTo>
                      <a:pt x="5109" y="2566"/>
                      <a:pt x="5060" y="2658"/>
                      <a:pt x="4996" y="2771"/>
                    </a:cubicBezTo>
                    <a:close/>
                    <a:moveTo>
                      <a:pt x="10418" y="881"/>
                    </a:moveTo>
                    <a:cubicBezTo>
                      <a:pt x="10326" y="1151"/>
                      <a:pt x="10191" y="1372"/>
                      <a:pt x="10034" y="1578"/>
                    </a:cubicBezTo>
                    <a:cubicBezTo>
                      <a:pt x="9834" y="1804"/>
                      <a:pt x="9607" y="2004"/>
                      <a:pt x="9337" y="2139"/>
                    </a:cubicBezTo>
                    <a:cubicBezTo>
                      <a:pt x="9159" y="2209"/>
                      <a:pt x="8776" y="2344"/>
                      <a:pt x="8641" y="2139"/>
                    </a:cubicBezTo>
                    <a:cubicBezTo>
                      <a:pt x="8797" y="1912"/>
                      <a:pt x="8954" y="1713"/>
                      <a:pt x="9138" y="1486"/>
                    </a:cubicBezTo>
                    <a:cubicBezTo>
                      <a:pt x="9316" y="1237"/>
                      <a:pt x="9516" y="1016"/>
                      <a:pt x="9721" y="767"/>
                    </a:cubicBezTo>
                    <a:cubicBezTo>
                      <a:pt x="9813" y="654"/>
                      <a:pt x="9921" y="541"/>
                      <a:pt x="10012" y="427"/>
                    </a:cubicBezTo>
                    <a:cubicBezTo>
                      <a:pt x="10083" y="362"/>
                      <a:pt x="10126" y="319"/>
                      <a:pt x="10169" y="249"/>
                    </a:cubicBezTo>
                    <a:cubicBezTo>
                      <a:pt x="10239" y="206"/>
                      <a:pt x="10304" y="114"/>
                      <a:pt x="10374" y="92"/>
                    </a:cubicBezTo>
                    <a:cubicBezTo>
                      <a:pt x="10644" y="49"/>
                      <a:pt x="10461" y="767"/>
                      <a:pt x="10418" y="8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71"/>
              <p:cNvSpPr/>
              <p:nvPr/>
            </p:nvSpPr>
            <p:spPr>
              <a:xfrm>
                <a:off x="4115460" y="2341042"/>
                <a:ext cx="101607" cy="20501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228" extrusionOk="0">
                    <a:moveTo>
                      <a:pt x="1108" y="27"/>
                    </a:moveTo>
                    <a:cubicBezTo>
                      <a:pt x="746" y="0"/>
                      <a:pt x="362" y="49"/>
                      <a:pt x="27" y="184"/>
                    </a:cubicBezTo>
                    <a:cubicBezTo>
                      <a:pt x="0" y="184"/>
                      <a:pt x="0" y="227"/>
                      <a:pt x="27" y="206"/>
                    </a:cubicBezTo>
                    <a:cubicBezTo>
                      <a:pt x="384" y="92"/>
                      <a:pt x="746" y="27"/>
                      <a:pt x="1108" y="71"/>
                    </a:cubicBezTo>
                    <a:cubicBezTo>
                      <a:pt x="1129" y="71"/>
                      <a:pt x="1129" y="27"/>
                      <a:pt x="1108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0"/>
          <p:cNvSpPr txBox="1">
            <a:spLocks noGrp="1"/>
          </p:cNvSpPr>
          <p:nvPr>
            <p:ph type="title"/>
          </p:nvPr>
        </p:nvSpPr>
        <p:spPr>
          <a:xfrm>
            <a:off x="4509475" y="2155025"/>
            <a:ext cx="3921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50"/>
          <p:cNvSpPr txBox="1">
            <a:spLocks noGrp="1"/>
          </p:cNvSpPr>
          <p:nvPr>
            <p:ph type="title" idx="2"/>
          </p:nvPr>
        </p:nvSpPr>
        <p:spPr>
          <a:xfrm>
            <a:off x="4509475" y="1258850"/>
            <a:ext cx="12357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0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35058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4" name="Google Shape;74;p50"/>
          <p:cNvGrpSpPr/>
          <p:nvPr/>
        </p:nvGrpSpPr>
        <p:grpSpPr>
          <a:xfrm>
            <a:off x="-292526" y="-954684"/>
            <a:ext cx="9363764" cy="7385719"/>
            <a:chOff x="-292526" y="-954684"/>
            <a:chExt cx="9363764" cy="7385719"/>
          </a:xfrm>
        </p:grpSpPr>
        <p:grpSp>
          <p:nvGrpSpPr>
            <p:cNvPr id="75" name="Google Shape;75;p50"/>
            <p:cNvGrpSpPr/>
            <p:nvPr/>
          </p:nvGrpSpPr>
          <p:grpSpPr>
            <a:xfrm>
              <a:off x="4071872" y="4749547"/>
              <a:ext cx="1303356" cy="352312"/>
              <a:chOff x="4071872" y="4749547"/>
              <a:chExt cx="1303356" cy="352312"/>
            </a:xfrm>
          </p:grpSpPr>
          <p:sp>
            <p:nvSpPr>
              <p:cNvPr id="76" name="Google Shape;76;p50"/>
              <p:cNvSpPr/>
              <p:nvPr/>
            </p:nvSpPr>
            <p:spPr>
              <a:xfrm>
                <a:off x="40718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50"/>
              <p:cNvSpPr/>
              <p:nvPr/>
            </p:nvSpPr>
            <p:spPr>
              <a:xfrm>
                <a:off x="40718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1" y="23"/>
                      <a:pt x="1" y="44"/>
                      <a:pt x="1" y="66"/>
                    </a:cubicBezTo>
                    <a:cubicBezTo>
                      <a:pt x="1" y="66"/>
                      <a:pt x="1" y="93"/>
                      <a:pt x="22" y="114"/>
                    </a:cubicBezTo>
                    <a:cubicBezTo>
                      <a:pt x="22" y="114"/>
                      <a:pt x="44" y="136"/>
                      <a:pt x="65" y="136"/>
                    </a:cubicBezTo>
                    <a:cubicBezTo>
                      <a:pt x="87" y="136"/>
                      <a:pt x="87" y="114"/>
                      <a:pt x="114" y="114"/>
                    </a:cubicBezTo>
                    <a:cubicBezTo>
                      <a:pt x="114" y="93"/>
                      <a:pt x="136" y="66"/>
                      <a:pt x="136" y="66"/>
                    </a:cubicBezTo>
                    <a:cubicBezTo>
                      <a:pt x="136" y="44"/>
                      <a:pt x="114" y="23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50"/>
              <p:cNvSpPr/>
              <p:nvPr/>
            </p:nvSpPr>
            <p:spPr>
              <a:xfrm>
                <a:off x="4103153" y="5086103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50"/>
              <p:cNvSpPr/>
              <p:nvPr/>
            </p:nvSpPr>
            <p:spPr>
              <a:xfrm>
                <a:off x="53594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22" y="23"/>
                      <a:pt x="0" y="44"/>
                      <a:pt x="0" y="66"/>
                    </a:cubicBezTo>
                    <a:cubicBezTo>
                      <a:pt x="0" y="66"/>
                      <a:pt x="22" y="93"/>
                      <a:pt x="22" y="114"/>
                    </a:cubicBezTo>
                    <a:cubicBezTo>
                      <a:pt x="44" y="114"/>
                      <a:pt x="71" y="136"/>
                      <a:pt x="71" y="136"/>
                    </a:cubicBezTo>
                    <a:cubicBezTo>
                      <a:pt x="92" y="136"/>
                      <a:pt x="114" y="114"/>
                      <a:pt x="135" y="114"/>
                    </a:cubicBezTo>
                    <a:lnTo>
                      <a:pt x="135" y="66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50"/>
              <p:cNvSpPr/>
              <p:nvPr/>
            </p:nvSpPr>
            <p:spPr>
              <a:xfrm>
                <a:off x="53594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1" name="Google Shape;81;p50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0"/>
            <p:cNvSpPr/>
            <p:nvPr/>
          </p:nvSpPr>
          <p:spPr>
            <a:xfrm>
              <a:off x="2125685" y="4632153"/>
              <a:ext cx="15756" cy="1798881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50"/>
            <p:cNvSpPr/>
            <p:nvPr/>
          </p:nvSpPr>
          <p:spPr>
            <a:xfrm rot="10800000" flipH="1">
              <a:off x="2165632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50"/>
            <p:cNvSpPr/>
            <p:nvPr/>
          </p:nvSpPr>
          <p:spPr>
            <a:xfrm>
              <a:off x="655499" y="4883707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50"/>
            <p:cNvSpPr/>
            <p:nvPr/>
          </p:nvSpPr>
          <p:spPr>
            <a:xfrm>
              <a:off x="6557922" y="-145819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50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50"/>
            <p:cNvSpPr/>
            <p:nvPr/>
          </p:nvSpPr>
          <p:spPr>
            <a:xfrm rot="-5400000">
              <a:off x="7278126" y="405209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50"/>
            <p:cNvSpPr/>
            <p:nvPr/>
          </p:nvSpPr>
          <p:spPr>
            <a:xfrm rot="5400000" flipH="1">
              <a:off x="4242978" y="-1950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" name="Google Shape;89;p50"/>
          <p:cNvGrpSpPr/>
          <p:nvPr/>
        </p:nvGrpSpPr>
        <p:grpSpPr>
          <a:xfrm>
            <a:off x="4627279" y="539513"/>
            <a:ext cx="4138923" cy="4320123"/>
            <a:chOff x="4627279" y="539513"/>
            <a:chExt cx="4138923" cy="4320123"/>
          </a:xfrm>
        </p:grpSpPr>
        <p:grpSp>
          <p:nvGrpSpPr>
            <p:cNvPr id="90" name="Google Shape;90;p50"/>
            <p:cNvGrpSpPr/>
            <p:nvPr/>
          </p:nvGrpSpPr>
          <p:grpSpPr>
            <a:xfrm>
              <a:off x="4627279" y="4705263"/>
              <a:ext cx="301874" cy="154373"/>
              <a:chOff x="7893111" y="352204"/>
              <a:chExt cx="225869" cy="115505"/>
            </a:xfrm>
          </p:grpSpPr>
          <p:sp>
            <p:nvSpPr>
              <p:cNvPr id="91" name="Google Shape;91;p50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50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50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" name="Google Shape;94;p50"/>
            <p:cNvGrpSpPr/>
            <p:nvPr/>
          </p:nvGrpSpPr>
          <p:grpSpPr>
            <a:xfrm rot="5400000">
              <a:off x="8538079" y="613263"/>
              <a:ext cx="301874" cy="154373"/>
              <a:chOff x="7893111" y="352204"/>
              <a:chExt cx="225869" cy="115505"/>
            </a:xfrm>
          </p:grpSpPr>
          <p:sp>
            <p:nvSpPr>
              <p:cNvPr id="95" name="Google Shape;95;p50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50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50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1"/>
          <p:cNvSpPr txBox="1">
            <a:spLocks noGrp="1"/>
          </p:cNvSpPr>
          <p:nvPr>
            <p:ph type="subTitle" idx="1"/>
          </p:nvPr>
        </p:nvSpPr>
        <p:spPr>
          <a:xfrm>
            <a:off x="713050" y="1717488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1"/>
          <p:cNvSpPr txBox="1">
            <a:spLocks noGrp="1"/>
          </p:cNvSpPr>
          <p:nvPr>
            <p:ph type="subTitle" idx="2"/>
          </p:nvPr>
        </p:nvSpPr>
        <p:spPr>
          <a:xfrm>
            <a:off x="3366888" y="1717496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1"/>
          <p:cNvSpPr txBox="1">
            <a:spLocks noGrp="1"/>
          </p:cNvSpPr>
          <p:nvPr>
            <p:ph type="subTitle" idx="3"/>
          </p:nvPr>
        </p:nvSpPr>
        <p:spPr>
          <a:xfrm>
            <a:off x="713050" y="3506137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51"/>
          <p:cNvSpPr txBox="1">
            <a:spLocks noGrp="1"/>
          </p:cNvSpPr>
          <p:nvPr>
            <p:ph type="subTitle" idx="4"/>
          </p:nvPr>
        </p:nvSpPr>
        <p:spPr>
          <a:xfrm>
            <a:off x="3366888" y="3506137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subTitle" idx="5"/>
          </p:nvPr>
        </p:nvSpPr>
        <p:spPr>
          <a:xfrm>
            <a:off x="6020577" y="1717496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subTitle" idx="6"/>
          </p:nvPr>
        </p:nvSpPr>
        <p:spPr>
          <a:xfrm>
            <a:off x="6020577" y="3506137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subTitle" idx="7"/>
          </p:nvPr>
        </p:nvSpPr>
        <p:spPr>
          <a:xfrm>
            <a:off x="713050" y="1269375"/>
            <a:ext cx="2410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subTitle" idx="8"/>
          </p:nvPr>
        </p:nvSpPr>
        <p:spPr>
          <a:xfrm>
            <a:off x="3374000" y="1269384"/>
            <a:ext cx="24009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subTitle" idx="9"/>
          </p:nvPr>
        </p:nvSpPr>
        <p:spPr>
          <a:xfrm>
            <a:off x="6025324" y="1269384"/>
            <a:ext cx="24009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subTitle" idx="13"/>
          </p:nvPr>
        </p:nvSpPr>
        <p:spPr>
          <a:xfrm>
            <a:off x="713050" y="3054900"/>
            <a:ext cx="2410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10" name="Google Shape;110;p51"/>
          <p:cNvSpPr txBox="1">
            <a:spLocks noGrp="1"/>
          </p:cNvSpPr>
          <p:nvPr>
            <p:ph type="subTitle" idx="14"/>
          </p:nvPr>
        </p:nvSpPr>
        <p:spPr>
          <a:xfrm>
            <a:off x="3373994" y="3054900"/>
            <a:ext cx="24009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11" name="Google Shape;111;p51"/>
          <p:cNvSpPr txBox="1">
            <a:spLocks noGrp="1"/>
          </p:cNvSpPr>
          <p:nvPr>
            <p:ph type="subTitle" idx="15"/>
          </p:nvPr>
        </p:nvSpPr>
        <p:spPr>
          <a:xfrm>
            <a:off x="6025322" y="3054900"/>
            <a:ext cx="24009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112" name="Google Shape;112;p51"/>
          <p:cNvGrpSpPr/>
          <p:nvPr/>
        </p:nvGrpSpPr>
        <p:grpSpPr>
          <a:xfrm>
            <a:off x="7874304" y="261300"/>
            <a:ext cx="301874" cy="154373"/>
            <a:chOff x="7893111" y="352204"/>
            <a:chExt cx="225869" cy="115505"/>
          </a:xfrm>
        </p:grpSpPr>
        <p:sp>
          <p:nvSpPr>
            <p:cNvPr id="113" name="Google Shape;113;p51"/>
            <p:cNvSpPr/>
            <p:nvPr/>
          </p:nvSpPr>
          <p:spPr>
            <a:xfrm>
              <a:off x="7893111" y="352204"/>
              <a:ext cx="75760" cy="115505"/>
            </a:xfrm>
            <a:custGeom>
              <a:avLst/>
              <a:gdLst/>
              <a:ahLst/>
              <a:cxnLst/>
              <a:rect l="l" t="t" r="r" b="b"/>
              <a:pathLst>
                <a:path w="589" h="898" extrusionOk="0">
                  <a:moveTo>
                    <a:pt x="157" y="1"/>
                  </a:moveTo>
                  <a:lnTo>
                    <a:pt x="0" y="157"/>
                  </a:lnTo>
                  <a:lnTo>
                    <a:pt x="292" y="449"/>
                  </a:lnTo>
                  <a:lnTo>
                    <a:pt x="0" y="741"/>
                  </a:lnTo>
                  <a:lnTo>
                    <a:pt x="157" y="897"/>
                  </a:lnTo>
                  <a:lnTo>
                    <a:pt x="589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1"/>
            <p:cNvSpPr/>
            <p:nvPr/>
          </p:nvSpPr>
          <p:spPr>
            <a:xfrm>
              <a:off x="7968744" y="352204"/>
              <a:ext cx="75246" cy="115505"/>
            </a:xfrm>
            <a:custGeom>
              <a:avLst/>
              <a:gdLst/>
              <a:ahLst/>
              <a:cxnLst/>
              <a:rect l="l" t="t" r="r" b="b"/>
              <a:pathLst>
                <a:path w="585" h="898" extrusionOk="0">
                  <a:moveTo>
                    <a:pt x="157" y="1"/>
                  </a:moveTo>
                  <a:lnTo>
                    <a:pt x="1" y="157"/>
                  </a:lnTo>
                  <a:lnTo>
                    <a:pt x="314" y="449"/>
                  </a:lnTo>
                  <a:lnTo>
                    <a:pt x="1" y="741"/>
                  </a:lnTo>
                  <a:lnTo>
                    <a:pt x="157" y="897"/>
                  </a:lnTo>
                  <a:lnTo>
                    <a:pt x="584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1"/>
            <p:cNvSpPr/>
            <p:nvPr/>
          </p:nvSpPr>
          <p:spPr>
            <a:xfrm>
              <a:off x="8043863" y="352204"/>
              <a:ext cx="75117" cy="115505"/>
            </a:xfrm>
            <a:custGeom>
              <a:avLst/>
              <a:gdLst/>
              <a:ahLst/>
              <a:cxnLst/>
              <a:rect l="l" t="t" r="r" b="b"/>
              <a:pathLst>
                <a:path w="584" h="898" extrusionOk="0">
                  <a:moveTo>
                    <a:pt x="157" y="1"/>
                  </a:moveTo>
                  <a:lnTo>
                    <a:pt x="0" y="157"/>
                  </a:lnTo>
                  <a:lnTo>
                    <a:pt x="313" y="449"/>
                  </a:lnTo>
                  <a:lnTo>
                    <a:pt x="0" y="741"/>
                  </a:lnTo>
                  <a:lnTo>
                    <a:pt x="157" y="897"/>
                  </a:lnTo>
                  <a:lnTo>
                    <a:pt x="583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" name="Google Shape;116;p51"/>
          <p:cNvGrpSpPr/>
          <p:nvPr/>
        </p:nvGrpSpPr>
        <p:grpSpPr>
          <a:xfrm rot="5400000">
            <a:off x="241279" y="3508775"/>
            <a:ext cx="301874" cy="154373"/>
            <a:chOff x="7893111" y="352204"/>
            <a:chExt cx="225869" cy="115505"/>
          </a:xfrm>
        </p:grpSpPr>
        <p:sp>
          <p:nvSpPr>
            <p:cNvPr id="117" name="Google Shape;117;p51"/>
            <p:cNvSpPr/>
            <p:nvPr/>
          </p:nvSpPr>
          <p:spPr>
            <a:xfrm>
              <a:off x="7893111" y="352204"/>
              <a:ext cx="75760" cy="115505"/>
            </a:xfrm>
            <a:custGeom>
              <a:avLst/>
              <a:gdLst/>
              <a:ahLst/>
              <a:cxnLst/>
              <a:rect l="l" t="t" r="r" b="b"/>
              <a:pathLst>
                <a:path w="589" h="898" extrusionOk="0">
                  <a:moveTo>
                    <a:pt x="157" y="1"/>
                  </a:moveTo>
                  <a:lnTo>
                    <a:pt x="0" y="157"/>
                  </a:lnTo>
                  <a:lnTo>
                    <a:pt x="292" y="449"/>
                  </a:lnTo>
                  <a:lnTo>
                    <a:pt x="0" y="741"/>
                  </a:lnTo>
                  <a:lnTo>
                    <a:pt x="157" y="897"/>
                  </a:lnTo>
                  <a:lnTo>
                    <a:pt x="589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1"/>
            <p:cNvSpPr/>
            <p:nvPr/>
          </p:nvSpPr>
          <p:spPr>
            <a:xfrm>
              <a:off x="7968744" y="352204"/>
              <a:ext cx="75246" cy="115505"/>
            </a:xfrm>
            <a:custGeom>
              <a:avLst/>
              <a:gdLst/>
              <a:ahLst/>
              <a:cxnLst/>
              <a:rect l="l" t="t" r="r" b="b"/>
              <a:pathLst>
                <a:path w="585" h="898" extrusionOk="0">
                  <a:moveTo>
                    <a:pt x="157" y="1"/>
                  </a:moveTo>
                  <a:lnTo>
                    <a:pt x="1" y="157"/>
                  </a:lnTo>
                  <a:lnTo>
                    <a:pt x="314" y="449"/>
                  </a:lnTo>
                  <a:lnTo>
                    <a:pt x="1" y="741"/>
                  </a:lnTo>
                  <a:lnTo>
                    <a:pt x="157" y="897"/>
                  </a:lnTo>
                  <a:lnTo>
                    <a:pt x="584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1"/>
            <p:cNvSpPr/>
            <p:nvPr/>
          </p:nvSpPr>
          <p:spPr>
            <a:xfrm>
              <a:off x="8043863" y="352204"/>
              <a:ext cx="75117" cy="115505"/>
            </a:xfrm>
            <a:custGeom>
              <a:avLst/>
              <a:gdLst/>
              <a:ahLst/>
              <a:cxnLst/>
              <a:rect l="l" t="t" r="r" b="b"/>
              <a:pathLst>
                <a:path w="584" h="898" extrusionOk="0">
                  <a:moveTo>
                    <a:pt x="157" y="1"/>
                  </a:moveTo>
                  <a:lnTo>
                    <a:pt x="0" y="157"/>
                  </a:lnTo>
                  <a:lnTo>
                    <a:pt x="313" y="449"/>
                  </a:lnTo>
                  <a:lnTo>
                    <a:pt x="0" y="741"/>
                  </a:lnTo>
                  <a:lnTo>
                    <a:pt x="157" y="897"/>
                  </a:lnTo>
                  <a:lnTo>
                    <a:pt x="583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" name="Google Shape;120;p51"/>
          <p:cNvGrpSpPr/>
          <p:nvPr/>
        </p:nvGrpSpPr>
        <p:grpSpPr>
          <a:xfrm>
            <a:off x="-95243" y="-1194060"/>
            <a:ext cx="10518664" cy="7286857"/>
            <a:chOff x="-95243" y="-1194060"/>
            <a:chExt cx="10518664" cy="7286857"/>
          </a:xfrm>
        </p:grpSpPr>
        <p:grpSp>
          <p:nvGrpSpPr>
            <p:cNvPr id="121" name="Google Shape;121;p51"/>
            <p:cNvGrpSpPr/>
            <p:nvPr/>
          </p:nvGrpSpPr>
          <p:grpSpPr>
            <a:xfrm rot="10800000" flipH="1">
              <a:off x="-95243" y="-1194060"/>
              <a:ext cx="10518664" cy="7286857"/>
              <a:chOff x="-95243" y="-873984"/>
              <a:chExt cx="10518664" cy="7286857"/>
            </a:xfrm>
          </p:grpSpPr>
          <p:grpSp>
            <p:nvGrpSpPr>
              <p:cNvPr id="122" name="Google Shape;122;p51"/>
              <p:cNvGrpSpPr/>
              <p:nvPr/>
            </p:nvGrpSpPr>
            <p:grpSpPr>
              <a:xfrm flipH="1">
                <a:off x="-95243" y="-873984"/>
                <a:ext cx="9986867" cy="7286857"/>
                <a:chOff x="-674872" y="-873984"/>
                <a:chExt cx="9986867" cy="7286857"/>
              </a:xfrm>
            </p:grpSpPr>
            <p:grpSp>
              <p:nvGrpSpPr>
                <p:cNvPr id="123" name="Google Shape;123;p51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124" name="Google Shape;124;p51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5" name="Google Shape;125;p51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6" name="Google Shape;126;p51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7" name="Google Shape;127;p51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8" name="Google Shape;128;p51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29" name="Google Shape;129;p51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" name="Google Shape;130;p51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" name="Google Shape;131;p51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" name="Google Shape;132;p51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" name="Google Shape;133;p51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4" name="Google Shape;134;p51"/>
                <p:cNvSpPr/>
                <p:nvPr/>
              </p:nvSpPr>
              <p:spPr>
                <a:xfrm rot="-5400000">
                  <a:off x="133476" y="-56333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" name="Google Shape;135;p51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" name="Google Shape;136;p51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37" name="Google Shape;137;p51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8" name="Google Shape;138;p51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2"/>
          <p:cNvSpPr txBox="1">
            <a:spLocks noGrp="1"/>
          </p:cNvSpPr>
          <p:nvPr>
            <p:ph type="subTitle" idx="1"/>
          </p:nvPr>
        </p:nvSpPr>
        <p:spPr>
          <a:xfrm>
            <a:off x="720000" y="2334473"/>
            <a:ext cx="2406600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52"/>
          <p:cNvSpPr txBox="1">
            <a:spLocks noGrp="1"/>
          </p:cNvSpPr>
          <p:nvPr>
            <p:ph type="subTitle" idx="2"/>
          </p:nvPr>
        </p:nvSpPr>
        <p:spPr>
          <a:xfrm>
            <a:off x="3368758" y="2334473"/>
            <a:ext cx="2406600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2"/>
          <p:cNvSpPr txBox="1">
            <a:spLocks noGrp="1"/>
          </p:cNvSpPr>
          <p:nvPr>
            <p:ph type="subTitle" idx="3"/>
          </p:nvPr>
        </p:nvSpPr>
        <p:spPr>
          <a:xfrm>
            <a:off x="6017524" y="2334473"/>
            <a:ext cx="2406600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2"/>
          <p:cNvSpPr txBox="1">
            <a:spLocks noGrp="1"/>
          </p:cNvSpPr>
          <p:nvPr>
            <p:ph type="subTitle" idx="4"/>
          </p:nvPr>
        </p:nvSpPr>
        <p:spPr>
          <a:xfrm>
            <a:off x="720000" y="1900375"/>
            <a:ext cx="24066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45" name="Google Shape;145;p52"/>
          <p:cNvSpPr txBox="1">
            <a:spLocks noGrp="1"/>
          </p:cNvSpPr>
          <p:nvPr>
            <p:ph type="subTitle" idx="5"/>
          </p:nvPr>
        </p:nvSpPr>
        <p:spPr>
          <a:xfrm>
            <a:off x="3368762" y="1900375"/>
            <a:ext cx="24066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46" name="Google Shape;146;p52"/>
          <p:cNvSpPr txBox="1">
            <a:spLocks noGrp="1"/>
          </p:cNvSpPr>
          <p:nvPr>
            <p:ph type="subTitle" idx="6"/>
          </p:nvPr>
        </p:nvSpPr>
        <p:spPr>
          <a:xfrm>
            <a:off x="6017525" y="1900375"/>
            <a:ext cx="24066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147" name="Google Shape;147;p52"/>
          <p:cNvGrpSpPr/>
          <p:nvPr/>
        </p:nvGrpSpPr>
        <p:grpSpPr>
          <a:xfrm>
            <a:off x="220654" y="580438"/>
            <a:ext cx="8522974" cy="4341373"/>
            <a:chOff x="220654" y="580438"/>
            <a:chExt cx="8522974" cy="4341373"/>
          </a:xfrm>
        </p:grpSpPr>
        <p:grpSp>
          <p:nvGrpSpPr>
            <p:cNvPr id="148" name="Google Shape;148;p52"/>
            <p:cNvGrpSpPr/>
            <p:nvPr/>
          </p:nvGrpSpPr>
          <p:grpSpPr>
            <a:xfrm>
              <a:off x="220654" y="4767438"/>
              <a:ext cx="301874" cy="154373"/>
              <a:chOff x="7893111" y="352204"/>
              <a:chExt cx="225869" cy="115505"/>
            </a:xfrm>
          </p:grpSpPr>
          <p:sp>
            <p:nvSpPr>
              <p:cNvPr id="149" name="Google Shape;149;p5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5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2" name="Google Shape;152;p52"/>
            <p:cNvGrpSpPr/>
            <p:nvPr/>
          </p:nvGrpSpPr>
          <p:grpSpPr>
            <a:xfrm rot="5400000">
              <a:off x="8515504" y="654188"/>
              <a:ext cx="301874" cy="154373"/>
              <a:chOff x="7893111" y="352204"/>
              <a:chExt cx="225869" cy="115505"/>
            </a:xfrm>
          </p:grpSpPr>
          <p:sp>
            <p:nvSpPr>
              <p:cNvPr id="153" name="Google Shape;153;p5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5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6" name="Google Shape;156;p52"/>
          <p:cNvGrpSpPr/>
          <p:nvPr/>
        </p:nvGrpSpPr>
        <p:grpSpPr>
          <a:xfrm>
            <a:off x="-1206668" y="-873984"/>
            <a:ext cx="10518663" cy="7286857"/>
            <a:chOff x="-1206668" y="-873984"/>
            <a:chExt cx="10518663" cy="7286857"/>
          </a:xfrm>
        </p:grpSpPr>
        <p:grpSp>
          <p:nvGrpSpPr>
            <p:cNvPr id="157" name="Google Shape;157;p52"/>
            <p:cNvGrpSpPr/>
            <p:nvPr/>
          </p:nvGrpSpPr>
          <p:grpSpPr>
            <a:xfrm>
              <a:off x="-674872" y="-873984"/>
              <a:ext cx="9986867" cy="7286857"/>
              <a:chOff x="-674872" y="-873984"/>
              <a:chExt cx="9986867" cy="7286857"/>
            </a:xfrm>
          </p:grpSpPr>
          <p:grpSp>
            <p:nvGrpSpPr>
              <p:cNvPr id="158" name="Google Shape;158;p52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159" name="Google Shape;159;p52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0" name="Google Shape;160;p52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1" name="Google Shape;161;p52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2" name="Google Shape;162;p52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3" name="Google Shape;163;p52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64" name="Google Shape;164;p52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52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52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52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52"/>
              <p:cNvSpPr/>
              <p:nvPr/>
            </p:nvSpPr>
            <p:spPr>
              <a:xfrm rot="5400000">
                <a:off x="6860699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52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52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52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2" name="Google Shape;172;p52"/>
            <p:cNvSpPr/>
            <p:nvPr/>
          </p:nvSpPr>
          <p:spPr>
            <a:xfrm rot="10800000" flipH="1">
              <a:off x="-1206668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3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45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53"/>
          <p:cNvSpPr txBox="1">
            <a:spLocks noGrp="1"/>
          </p:cNvSpPr>
          <p:nvPr>
            <p:ph type="subTitle" idx="1"/>
          </p:nvPr>
        </p:nvSpPr>
        <p:spPr>
          <a:xfrm>
            <a:off x="811975" y="1866025"/>
            <a:ext cx="4456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arlow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53"/>
          <p:cNvSpPr>
            <a:spLocks noGrp="1"/>
          </p:cNvSpPr>
          <p:nvPr>
            <p:ph type="pic" idx="2"/>
          </p:nvPr>
        </p:nvSpPr>
        <p:spPr>
          <a:xfrm>
            <a:off x="5341600" y="539500"/>
            <a:ext cx="30891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77" name="Google Shape;177;p53"/>
          <p:cNvGrpSpPr/>
          <p:nvPr/>
        </p:nvGrpSpPr>
        <p:grpSpPr>
          <a:xfrm>
            <a:off x="-730529" y="-123806"/>
            <a:ext cx="9874535" cy="6272658"/>
            <a:chOff x="-47702" y="2696105"/>
            <a:chExt cx="3932824" cy="2498271"/>
          </a:xfrm>
        </p:grpSpPr>
        <p:sp>
          <p:nvSpPr>
            <p:cNvPr id="178" name="Google Shape;178;p53"/>
            <p:cNvSpPr/>
            <p:nvPr/>
          </p:nvSpPr>
          <p:spPr>
            <a:xfrm>
              <a:off x="1951111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53"/>
            <p:cNvSpPr/>
            <p:nvPr/>
          </p:nvSpPr>
          <p:spPr>
            <a:xfrm>
              <a:off x="1951111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1" y="23"/>
                    <a:pt x="1" y="44"/>
                    <a:pt x="1" y="66"/>
                  </a:cubicBezTo>
                  <a:cubicBezTo>
                    <a:pt x="1" y="66"/>
                    <a:pt x="1" y="93"/>
                    <a:pt x="22" y="114"/>
                  </a:cubicBezTo>
                  <a:cubicBezTo>
                    <a:pt x="22" y="114"/>
                    <a:pt x="44" y="136"/>
                    <a:pt x="65" y="136"/>
                  </a:cubicBezTo>
                  <a:cubicBezTo>
                    <a:pt x="87" y="136"/>
                    <a:pt x="87" y="114"/>
                    <a:pt x="114" y="114"/>
                  </a:cubicBezTo>
                  <a:cubicBezTo>
                    <a:pt x="114" y="93"/>
                    <a:pt x="136" y="66"/>
                    <a:pt x="136" y="66"/>
                  </a:cubicBezTo>
                  <a:cubicBezTo>
                    <a:pt x="136" y="44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3"/>
            <p:cNvSpPr/>
            <p:nvPr/>
          </p:nvSpPr>
          <p:spPr>
            <a:xfrm>
              <a:off x="1963569" y="4724347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3"/>
            <p:cNvSpPr/>
            <p:nvPr/>
          </p:nvSpPr>
          <p:spPr>
            <a:xfrm>
              <a:off x="2463935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3"/>
                    <a:pt x="0" y="44"/>
                    <a:pt x="0" y="66"/>
                  </a:cubicBezTo>
                  <a:cubicBezTo>
                    <a:pt x="0" y="66"/>
                    <a:pt x="22" y="93"/>
                    <a:pt x="22" y="114"/>
                  </a:cubicBezTo>
                  <a:cubicBezTo>
                    <a:pt x="44" y="114"/>
                    <a:pt x="71" y="136"/>
                    <a:pt x="71" y="136"/>
                  </a:cubicBezTo>
                  <a:cubicBezTo>
                    <a:pt x="92" y="136"/>
                    <a:pt x="114" y="114"/>
                    <a:pt x="135" y="114"/>
                  </a:cubicBezTo>
                  <a:lnTo>
                    <a:pt x="135" y="6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3"/>
            <p:cNvSpPr/>
            <p:nvPr/>
          </p:nvSpPr>
          <p:spPr>
            <a:xfrm>
              <a:off x="2463935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71" y="1"/>
                  </a:moveTo>
                  <a:cubicBezTo>
                    <a:pt x="44" y="1"/>
                    <a:pt x="0" y="49"/>
                    <a:pt x="0" y="71"/>
                  </a:cubicBezTo>
                  <a:cubicBezTo>
                    <a:pt x="0" y="114"/>
                    <a:pt x="44" y="136"/>
                    <a:pt x="71" y="136"/>
                  </a:cubicBezTo>
                  <a:cubicBezTo>
                    <a:pt x="114" y="136"/>
                    <a:pt x="135" y="114"/>
                    <a:pt x="135" y="71"/>
                  </a:cubicBezTo>
                  <a:cubicBezTo>
                    <a:pt x="135" y="49"/>
                    <a:pt x="114" y="1"/>
                    <a:pt x="71" y="1"/>
                  </a:cubicBezTo>
                  <a:close/>
                  <a:moveTo>
                    <a:pt x="71" y="271"/>
                  </a:moveTo>
                  <a:cubicBezTo>
                    <a:pt x="44" y="271"/>
                    <a:pt x="0" y="298"/>
                    <a:pt x="0" y="341"/>
                  </a:cubicBezTo>
                  <a:cubicBezTo>
                    <a:pt x="0" y="384"/>
                    <a:pt x="44" y="406"/>
                    <a:pt x="71" y="406"/>
                  </a:cubicBezTo>
                  <a:cubicBezTo>
                    <a:pt x="114" y="406"/>
                    <a:pt x="135" y="384"/>
                    <a:pt x="135" y="341"/>
                  </a:cubicBezTo>
                  <a:cubicBezTo>
                    <a:pt x="135" y="298"/>
                    <a:pt x="114" y="271"/>
                    <a:pt x="71" y="271"/>
                  </a:cubicBezTo>
                  <a:close/>
                  <a:moveTo>
                    <a:pt x="71" y="541"/>
                  </a:moveTo>
                  <a:cubicBezTo>
                    <a:pt x="44" y="541"/>
                    <a:pt x="0" y="568"/>
                    <a:pt x="0" y="611"/>
                  </a:cubicBezTo>
                  <a:cubicBezTo>
                    <a:pt x="0" y="632"/>
                    <a:pt x="44" y="676"/>
                    <a:pt x="71" y="676"/>
                  </a:cubicBezTo>
                  <a:cubicBezTo>
                    <a:pt x="114" y="676"/>
                    <a:pt x="135" y="632"/>
                    <a:pt x="135" y="611"/>
                  </a:cubicBezTo>
                  <a:cubicBezTo>
                    <a:pt x="135" y="568"/>
                    <a:pt x="114" y="541"/>
                    <a:pt x="71" y="541"/>
                  </a:cubicBezTo>
                  <a:close/>
                  <a:moveTo>
                    <a:pt x="71" y="789"/>
                  </a:moveTo>
                  <a:cubicBezTo>
                    <a:pt x="44" y="789"/>
                    <a:pt x="0" y="838"/>
                    <a:pt x="0" y="859"/>
                  </a:cubicBezTo>
                  <a:cubicBezTo>
                    <a:pt x="0" y="902"/>
                    <a:pt x="44" y="924"/>
                    <a:pt x="71" y="924"/>
                  </a:cubicBezTo>
                  <a:cubicBezTo>
                    <a:pt x="114" y="924"/>
                    <a:pt x="135" y="902"/>
                    <a:pt x="135" y="859"/>
                  </a:cubicBezTo>
                  <a:cubicBezTo>
                    <a:pt x="135" y="838"/>
                    <a:pt x="114" y="789"/>
                    <a:pt x="71" y="789"/>
                  </a:cubicBezTo>
                  <a:close/>
                  <a:moveTo>
                    <a:pt x="71" y="1059"/>
                  </a:moveTo>
                  <a:cubicBezTo>
                    <a:pt x="44" y="1059"/>
                    <a:pt x="0" y="1081"/>
                    <a:pt x="0" y="1129"/>
                  </a:cubicBezTo>
                  <a:cubicBezTo>
                    <a:pt x="0" y="1172"/>
                    <a:pt x="44" y="1194"/>
                    <a:pt x="71" y="1194"/>
                  </a:cubicBezTo>
                  <a:cubicBezTo>
                    <a:pt x="114" y="1194"/>
                    <a:pt x="135" y="1172"/>
                    <a:pt x="135" y="1129"/>
                  </a:cubicBezTo>
                  <a:cubicBezTo>
                    <a:pt x="135" y="1081"/>
                    <a:pt x="114" y="1059"/>
                    <a:pt x="71" y="1059"/>
                  </a:cubicBezTo>
                  <a:close/>
                  <a:moveTo>
                    <a:pt x="71" y="1329"/>
                  </a:moveTo>
                  <a:cubicBezTo>
                    <a:pt x="44" y="1329"/>
                    <a:pt x="0" y="1351"/>
                    <a:pt x="0" y="1399"/>
                  </a:cubicBezTo>
                  <a:cubicBezTo>
                    <a:pt x="0" y="1421"/>
                    <a:pt x="44" y="1464"/>
                    <a:pt x="71" y="1464"/>
                  </a:cubicBezTo>
                  <a:cubicBezTo>
                    <a:pt x="114" y="1464"/>
                    <a:pt x="135" y="1421"/>
                    <a:pt x="135" y="1399"/>
                  </a:cubicBezTo>
                  <a:cubicBezTo>
                    <a:pt x="135" y="1351"/>
                    <a:pt x="114" y="1329"/>
                    <a:pt x="71" y="1329"/>
                  </a:cubicBezTo>
                  <a:close/>
                  <a:moveTo>
                    <a:pt x="71" y="1577"/>
                  </a:moveTo>
                  <a:cubicBezTo>
                    <a:pt x="44" y="1577"/>
                    <a:pt x="0" y="1621"/>
                    <a:pt x="0" y="1648"/>
                  </a:cubicBezTo>
                  <a:cubicBezTo>
                    <a:pt x="0" y="1691"/>
                    <a:pt x="44" y="1712"/>
                    <a:pt x="71" y="1712"/>
                  </a:cubicBezTo>
                  <a:cubicBezTo>
                    <a:pt x="114" y="1712"/>
                    <a:pt x="135" y="1691"/>
                    <a:pt x="135" y="1648"/>
                  </a:cubicBezTo>
                  <a:cubicBezTo>
                    <a:pt x="135" y="1621"/>
                    <a:pt x="114" y="1577"/>
                    <a:pt x="71" y="1577"/>
                  </a:cubicBezTo>
                  <a:close/>
                  <a:moveTo>
                    <a:pt x="71" y="1847"/>
                  </a:moveTo>
                  <a:cubicBezTo>
                    <a:pt x="44" y="1847"/>
                    <a:pt x="0" y="1869"/>
                    <a:pt x="0" y="1918"/>
                  </a:cubicBezTo>
                  <a:cubicBezTo>
                    <a:pt x="0" y="1961"/>
                    <a:pt x="44" y="1982"/>
                    <a:pt x="71" y="1982"/>
                  </a:cubicBezTo>
                  <a:cubicBezTo>
                    <a:pt x="114" y="1982"/>
                    <a:pt x="135" y="1961"/>
                    <a:pt x="135" y="1918"/>
                  </a:cubicBezTo>
                  <a:cubicBezTo>
                    <a:pt x="135" y="1869"/>
                    <a:pt x="114" y="1847"/>
                    <a:pt x="71" y="1847"/>
                  </a:cubicBezTo>
                  <a:close/>
                  <a:moveTo>
                    <a:pt x="71" y="2117"/>
                  </a:moveTo>
                  <a:cubicBezTo>
                    <a:pt x="44" y="2117"/>
                    <a:pt x="0" y="2139"/>
                    <a:pt x="0" y="2188"/>
                  </a:cubicBezTo>
                  <a:cubicBezTo>
                    <a:pt x="0" y="2209"/>
                    <a:pt x="44" y="2252"/>
                    <a:pt x="71" y="2252"/>
                  </a:cubicBezTo>
                  <a:cubicBezTo>
                    <a:pt x="114" y="2252"/>
                    <a:pt x="135" y="2209"/>
                    <a:pt x="135" y="2188"/>
                  </a:cubicBezTo>
                  <a:cubicBezTo>
                    <a:pt x="135" y="2139"/>
                    <a:pt x="114" y="2117"/>
                    <a:pt x="71" y="2117"/>
                  </a:cubicBezTo>
                  <a:close/>
                  <a:moveTo>
                    <a:pt x="71" y="2366"/>
                  </a:moveTo>
                  <a:cubicBezTo>
                    <a:pt x="44" y="2366"/>
                    <a:pt x="0" y="2409"/>
                    <a:pt x="0" y="2431"/>
                  </a:cubicBezTo>
                  <a:cubicBezTo>
                    <a:pt x="0" y="2479"/>
                    <a:pt x="44" y="2501"/>
                    <a:pt x="71" y="2501"/>
                  </a:cubicBezTo>
                  <a:cubicBezTo>
                    <a:pt x="114" y="2501"/>
                    <a:pt x="135" y="2479"/>
                    <a:pt x="135" y="2431"/>
                  </a:cubicBezTo>
                  <a:cubicBezTo>
                    <a:pt x="135" y="2409"/>
                    <a:pt x="114" y="2366"/>
                    <a:pt x="71" y="2366"/>
                  </a:cubicBezTo>
                  <a:close/>
                  <a:moveTo>
                    <a:pt x="71" y="2636"/>
                  </a:moveTo>
                  <a:cubicBezTo>
                    <a:pt x="44" y="2636"/>
                    <a:pt x="0" y="2657"/>
                    <a:pt x="0" y="2701"/>
                  </a:cubicBezTo>
                  <a:cubicBezTo>
                    <a:pt x="0" y="2749"/>
                    <a:pt x="44" y="2771"/>
                    <a:pt x="71" y="2771"/>
                  </a:cubicBezTo>
                  <a:cubicBezTo>
                    <a:pt x="114" y="2771"/>
                    <a:pt x="135" y="2749"/>
                    <a:pt x="135" y="2701"/>
                  </a:cubicBezTo>
                  <a:cubicBezTo>
                    <a:pt x="135" y="2657"/>
                    <a:pt x="114" y="2636"/>
                    <a:pt x="71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3"/>
            <p:cNvSpPr/>
            <p:nvPr/>
          </p:nvSpPr>
          <p:spPr>
            <a:xfrm>
              <a:off x="2463935" y="4579091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2"/>
                    <a:pt x="0" y="44"/>
                    <a:pt x="0" y="65"/>
                  </a:cubicBezTo>
                  <a:cubicBezTo>
                    <a:pt x="0" y="65"/>
                    <a:pt x="22" y="87"/>
                    <a:pt x="22" y="109"/>
                  </a:cubicBezTo>
                  <a:cubicBezTo>
                    <a:pt x="44" y="109"/>
                    <a:pt x="71" y="136"/>
                    <a:pt x="71" y="136"/>
                  </a:cubicBezTo>
                  <a:cubicBezTo>
                    <a:pt x="92" y="136"/>
                    <a:pt x="114" y="109"/>
                    <a:pt x="135" y="109"/>
                  </a:cubicBezTo>
                  <a:lnTo>
                    <a:pt x="135" y="6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53"/>
            <p:cNvSpPr/>
            <p:nvPr/>
          </p:nvSpPr>
          <p:spPr>
            <a:xfrm>
              <a:off x="3162368" y="2745396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53"/>
            <p:cNvSpPr/>
            <p:nvPr/>
          </p:nvSpPr>
          <p:spPr>
            <a:xfrm>
              <a:off x="-47702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3"/>
            <p:cNvSpPr/>
            <p:nvPr/>
          </p:nvSpPr>
          <p:spPr>
            <a:xfrm>
              <a:off x="828794" y="4477921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3"/>
            <p:cNvSpPr/>
            <p:nvPr/>
          </p:nvSpPr>
          <p:spPr>
            <a:xfrm>
              <a:off x="830825" y="4465617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3"/>
            <p:cNvSpPr/>
            <p:nvPr/>
          </p:nvSpPr>
          <p:spPr>
            <a:xfrm>
              <a:off x="243250" y="4629130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3"/>
            <p:cNvSpPr/>
            <p:nvPr/>
          </p:nvSpPr>
          <p:spPr>
            <a:xfrm>
              <a:off x="1647811" y="2696105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3"/>
            <p:cNvSpPr/>
            <p:nvPr/>
          </p:nvSpPr>
          <p:spPr>
            <a:xfrm>
              <a:off x="2618696" y="3445097"/>
              <a:ext cx="1015" cy="4291"/>
            </a:xfrm>
            <a:custGeom>
              <a:avLst/>
              <a:gdLst/>
              <a:ahLst/>
              <a:cxnLst/>
              <a:rect l="l" t="t" r="r" b="b"/>
              <a:pathLst>
                <a:path w="22" h="93" extrusionOk="0">
                  <a:moveTo>
                    <a:pt x="22" y="0"/>
                  </a:moveTo>
                  <a:cubicBezTo>
                    <a:pt x="0" y="0"/>
                    <a:pt x="0" y="22"/>
                    <a:pt x="0" y="49"/>
                  </a:cubicBezTo>
                  <a:cubicBezTo>
                    <a:pt x="0" y="49"/>
                    <a:pt x="0" y="70"/>
                    <a:pt x="22" y="92"/>
                  </a:cubicBezTo>
                  <a:lnTo>
                    <a:pt x="22" y="4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3"/>
            <p:cNvSpPr/>
            <p:nvPr/>
          </p:nvSpPr>
          <p:spPr>
            <a:xfrm>
              <a:off x="131602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3"/>
            <p:cNvSpPr/>
            <p:nvPr/>
          </p:nvSpPr>
          <p:spPr>
            <a:xfrm>
              <a:off x="3225746" y="3970611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53"/>
          <p:cNvGrpSpPr/>
          <p:nvPr/>
        </p:nvGrpSpPr>
        <p:grpSpPr>
          <a:xfrm>
            <a:off x="445729" y="539513"/>
            <a:ext cx="7985049" cy="4459548"/>
            <a:chOff x="445729" y="539513"/>
            <a:chExt cx="7985049" cy="4459548"/>
          </a:xfrm>
        </p:grpSpPr>
        <p:grpSp>
          <p:nvGrpSpPr>
            <p:cNvPr id="194" name="Google Shape;194;p53"/>
            <p:cNvGrpSpPr/>
            <p:nvPr/>
          </p:nvGrpSpPr>
          <p:grpSpPr>
            <a:xfrm>
              <a:off x="8128904" y="4844688"/>
              <a:ext cx="301874" cy="154373"/>
              <a:chOff x="7893111" y="352204"/>
              <a:chExt cx="225869" cy="115505"/>
            </a:xfrm>
          </p:grpSpPr>
          <p:sp>
            <p:nvSpPr>
              <p:cNvPr id="195" name="Google Shape;195;p53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53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53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" name="Google Shape;198;p53"/>
            <p:cNvGrpSpPr/>
            <p:nvPr/>
          </p:nvGrpSpPr>
          <p:grpSpPr>
            <a:xfrm rot="5400000">
              <a:off x="371979" y="613263"/>
              <a:ext cx="301874" cy="154373"/>
              <a:chOff x="7893111" y="352204"/>
              <a:chExt cx="225869" cy="115505"/>
            </a:xfrm>
          </p:grpSpPr>
          <p:sp>
            <p:nvSpPr>
              <p:cNvPr id="199" name="Google Shape;199;p53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53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53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04" name="Google Shape;204;p54"/>
          <p:cNvGrpSpPr/>
          <p:nvPr/>
        </p:nvGrpSpPr>
        <p:grpSpPr>
          <a:xfrm rot="10800000" flipH="1">
            <a:off x="-375847" y="-1262861"/>
            <a:ext cx="9447085" cy="7385719"/>
            <a:chOff x="-375847" y="-954684"/>
            <a:chExt cx="9447085" cy="7385719"/>
          </a:xfrm>
        </p:grpSpPr>
        <p:grpSp>
          <p:nvGrpSpPr>
            <p:cNvPr id="205" name="Google Shape;205;p54"/>
            <p:cNvGrpSpPr/>
            <p:nvPr/>
          </p:nvGrpSpPr>
          <p:grpSpPr>
            <a:xfrm>
              <a:off x="4071872" y="4749547"/>
              <a:ext cx="1303356" cy="352312"/>
              <a:chOff x="4071872" y="4749547"/>
              <a:chExt cx="1303356" cy="352312"/>
            </a:xfrm>
          </p:grpSpPr>
          <p:sp>
            <p:nvSpPr>
              <p:cNvPr id="206" name="Google Shape;206;p54"/>
              <p:cNvSpPr/>
              <p:nvPr/>
            </p:nvSpPr>
            <p:spPr>
              <a:xfrm>
                <a:off x="40718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54"/>
              <p:cNvSpPr/>
              <p:nvPr/>
            </p:nvSpPr>
            <p:spPr>
              <a:xfrm>
                <a:off x="40718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1" y="23"/>
                      <a:pt x="1" y="44"/>
                      <a:pt x="1" y="66"/>
                    </a:cubicBezTo>
                    <a:cubicBezTo>
                      <a:pt x="1" y="66"/>
                      <a:pt x="1" y="93"/>
                      <a:pt x="22" y="114"/>
                    </a:cubicBezTo>
                    <a:cubicBezTo>
                      <a:pt x="22" y="114"/>
                      <a:pt x="44" y="136"/>
                      <a:pt x="65" y="136"/>
                    </a:cubicBezTo>
                    <a:cubicBezTo>
                      <a:pt x="87" y="136"/>
                      <a:pt x="87" y="114"/>
                      <a:pt x="114" y="114"/>
                    </a:cubicBezTo>
                    <a:cubicBezTo>
                      <a:pt x="114" y="93"/>
                      <a:pt x="136" y="66"/>
                      <a:pt x="136" y="66"/>
                    </a:cubicBezTo>
                    <a:cubicBezTo>
                      <a:pt x="136" y="44"/>
                      <a:pt x="114" y="23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54"/>
              <p:cNvSpPr/>
              <p:nvPr/>
            </p:nvSpPr>
            <p:spPr>
              <a:xfrm>
                <a:off x="4103153" y="5086103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54"/>
              <p:cNvSpPr/>
              <p:nvPr/>
            </p:nvSpPr>
            <p:spPr>
              <a:xfrm>
                <a:off x="53594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22" y="23"/>
                      <a:pt x="0" y="44"/>
                      <a:pt x="0" y="66"/>
                    </a:cubicBezTo>
                    <a:cubicBezTo>
                      <a:pt x="0" y="66"/>
                      <a:pt x="22" y="93"/>
                      <a:pt x="22" y="114"/>
                    </a:cubicBezTo>
                    <a:cubicBezTo>
                      <a:pt x="44" y="114"/>
                      <a:pt x="71" y="136"/>
                      <a:pt x="71" y="136"/>
                    </a:cubicBezTo>
                    <a:cubicBezTo>
                      <a:pt x="92" y="136"/>
                      <a:pt x="114" y="114"/>
                      <a:pt x="135" y="114"/>
                    </a:cubicBezTo>
                    <a:lnTo>
                      <a:pt x="135" y="66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54"/>
              <p:cNvSpPr/>
              <p:nvPr/>
            </p:nvSpPr>
            <p:spPr>
              <a:xfrm>
                <a:off x="53594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1" name="Google Shape;211;p54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54"/>
            <p:cNvSpPr/>
            <p:nvPr/>
          </p:nvSpPr>
          <p:spPr>
            <a:xfrm>
              <a:off x="-375847" y="1433618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54"/>
            <p:cNvSpPr/>
            <p:nvPr/>
          </p:nvSpPr>
          <p:spPr>
            <a:xfrm>
              <a:off x="2125685" y="4632153"/>
              <a:ext cx="15756" cy="1798881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54"/>
            <p:cNvSpPr/>
            <p:nvPr/>
          </p:nvSpPr>
          <p:spPr>
            <a:xfrm rot="10800000" flipH="1">
              <a:off x="2236857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54"/>
            <p:cNvSpPr/>
            <p:nvPr/>
          </p:nvSpPr>
          <p:spPr>
            <a:xfrm>
              <a:off x="655499" y="4883707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54"/>
            <p:cNvSpPr/>
            <p:nvPr/>
          </p:nvSpPr>
          <p:spPr>
            <a:xfrm>
              <a:off x="6557922" y="-145819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54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54"/>
            <p:cNvSpPr/>
            <p:nvPr/>
          </p:nvSpPr>
          <p:spPr>
            <a:xfrm rot="-5400000">
              <a:off x="7278126" y="405209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54"/>
            <p:cNvSpPr/>
            <p:nvPr/>
          </p:nvSpPr>
          <p:spPr>
            <a:xfrm rot="5400000" flipH="1">
              <a:off x="4242978" y="-1950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" name="Google Shape;220;p54"/>
          <p:cNvGrpSpPr/>
          <p:nvPr/>
        </p:nvGrpSpPr>
        <p:grpSpPr>
          <a:xfrm>
            <a:off x="276579" y="445024"/>
            <a:ext cx="8496948" cy="2277674"/>
            <a:chOff x="276579" y="445024"/>
            <a:chExt cx="8496948" cy="2277674"/>
          </a:xfrm>
        </p:grpSpPr>
        <p:grpSp>
          <p:nvGrpSpPr>
            <p:cNvPr id="221" name="Google Shape;221;p54"/>
            <p:cNvGrpSpPr/>
            <p:nvPr/>
          </p:nvGrpSpPr>
          <p:grpSpPr>
            <a:xfrm rot="5400000">
              <a:off x="202829" y="2494575"/>
              <a:ext cx="301874" cy="154373"/>
              <a:chOff x="7893111" y="352204"/>
              <a:chExt cx="225869" cy="115505"/>
            </a:xfrm>
          </p:grpSpPr>
          <p:sp>
            <p:nvSpPr>
              <p:cNvPr id="222" name="Google Shape;222;p54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54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54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5" name="Google Shape;225;p54"/>
            <p:cNvGrpSpPr/>
            <p:nvPr/>
          </p:nvGrpSpPr>
          <p:grpSpPr>
            <a:xfrm rot="5400000">
              <a:off x="8545404" y="518775"/>
              <a:ext cx="301874" cy="154373"/>
              <a:chOff x="7893111" y="352204"/>
              <a:chExt cx="225869" cy="115505"/>
            </a:xfrm>
          </p:grpSpPr>
          <p:sp>
            <p:nvSpPr>
              <p:cNvPr id="226" name="Google Shape;226;p54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54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54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55"/>
          <p:cNvSpPr txBox="1">
            <a:spLocks noGrp="1"/>
          </p:cNvSpPr>
          <p:nvPr>
            <p:ph type="subTitle" idx="1"/>
          </p:nvPr>
        </p:nvSpPr>
        <p:spPr>
          <a:xfrm>
            <a:off x="713213" y="18397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55"/>
          <p:cNvSpPr txBox="1">
            <a:spLocks noGrp="1"/>
          </p:cNvSpPr>
          <p:nvPr>
            <p:ph type="subTitle" idx="2"/>
          </p:nvPr>
        </p:nvSpPr>
        <p:spPr>
          <a:xfrm>
            <a:off x="3946027" y="18397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55"/>
          <p:cNvSpPr txBox="1">
            <a:spLocks noGrp="1"/>
          </p:cNvSpPr>
          <p:nvPr>
            <p:ph type="subTitle" idx="3"/>
          </p:nvPr>
        </p:nvSpPr>
        <p:spPr>
          <a:xfrm>
            <a:off x="713213" y="34275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55"/>
          <p:cNvSpPr txBox="1">
            <a:spLocks noGrp="1"/>
          </p:cNvSpPr>
          <p:nvPr>
            <p:ph type="subTitle" idx="4"/>
          </p:nvPr>
        </p:nvSpPr>
        <p:spPr>
          <a:xfrm>
            <a:off x="3946027" y="34275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55"/>
          <p:cNvSpPr txBox="1">
            <a:spLocks noGrp="1"/>
          </p:cNvSpPr>
          <p:nvPr>
            <p:ph type="subTitle" idx="5"/>
          </p:nvPr>
        </p:nvSpPr>
        <p:spPr>
          <a:xfrm>
            <a:off x="713213" y="13207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236" name="Google Shape;236;p55"/>
          <p:cNvSpPr txBox="1">
            <a:spLocks noGrp="1"/>
          </p:cNvSpPr>
          <p:nvPr>
            <p:ph type="subTitle" idx="6"/>
          </p:nvPr>
        </p:nvSpPr>
        <p:spPr>
          <a:xfrm>
            <a:off x="713213" y="29084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237" name="Google Shape;237;p55"/>
          <p:cNvSpPr txBox="1">
            <a:spLocks noGrp="1"/>
          </p:cNvSpPr>
          <p:nvPr>
            <p:ph type="subTitle" idx="7"/>
          </p:nvPr>
        </p:nvSpPr>
        <p:spPr>
          <a:xfrm>
            <a:off x="3945999" y="13207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238" name="Google Shape;238;p55"/>
          <p:cNvSpPr txBox="1">
            <a:spLocks noGrp="1"/>
          </p:cNvSpPr>
          <p:nvPr>
            <p:ph type="subTitle" idx="8"/>
          </p:nvPr>
        </p:nvSpPr>
        <p:spPr>
          <a:xfrm>
            <a:off x="3945999" y="29084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239" name="Google Shape;239;p55"/>
          <p:cNvGrpSpPr/>
          <p:nvPr/>
        </p:nvGrpSpPr>
        <p:grpSpPr>
          <a:xfrm>
            <a:off x="133004" y="261300"/>
            <a:ext cx="8799449" cy="4182724"/>
            <a:chOff x="133004" y="261300"/>
            <a:chExt cx="8799449" cy="4182724"/>
          </a:xfrm>
        </p:grpSpPr>
        <p:grpSp>
          <p:nvGrpSpPr>
            <p:cNvPr id="240" name="Google Shape;240;p55"/>
            <p:cNvGrpSpPr/>
            <p:nvPr/>
          </p:nvGrpSpPr>
          <p:grpSpPr>
            <a:xfrm>
              <a:off x="133004" y="261300"/>
              <a:ext cx="301874" cy="154373"/>
              <a:chOff x="7893111" y="352204"/>
              <a:chExt cx="225869" cy="115505"/>
            </a:xfrm>
          </p:grpSpPr>
          <p:sp>
            <p:nvSpPr>
              <p:cNvPr id="241" name="Google Shape;241;p55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55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55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4" name="Google Shape;244;p55"/>
            <p:cNvGrpSpPr/>
            <p:nvPr/>
          </p:nvGrpSpPr>
          <p:grpSpPr>
            <a:xfrm rot="5400000">
              <a:off x="8704329" y="4215900"/>
              <a:ext cx="301874" cy="154373"/>
              <a:chOff x="7893111" y="352204"/>
              <a:chExt cx="225869" cy="115505"/>
            </a:xfrm>
          </p:grpSpPr>
          <p:sp>
            <p:nvSpPr>
              <p:cNvPr id="245" name="Google Shape;245;p55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55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55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8" name="Google Shape;248;p55"/>
          <p:cNvGrpSpPr/>
          <p:nvPr/>
        </p:nvGrpSpPr>
        <p:grpSpPr>
          <a:xfrm>
            <a:off x="-95243" y="-873984"/>
            <a:ext cx="10518664" cy="7286857"/>
            <a:chOff x="-95243" y="-873984"/>
            <a:chExt cx="10518664" cy="7286857"/>
          </a:xfrm>
        </p:grpSpPr>
        <p:grpSp>
          <p:nvGrpSpPr>
            <p:cNvPr id="249" name="Google Shape;249;p55"/>
            <p:cNvGrpSpPr/>
            <p:nvPr/>
          </p:nvGrpSpPr>
          <p:grpSpPr>
            <a:xfrm flipH="1">
              <a:off x="-95243" y="-873984"/>
              <a:ext cx="9986867" cy="7286857"/>
              <a:chOff x="-674872" y="-873984"/>
              <a:chExt cx="9986867" cy="7286857"/>
            </a:xfrm>
          </p:grpSpPr>
          <p:grpSp>
            <p:nvGrpSpPr>
              <p:cNvPr id="250" name="Google Shape;250;p55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251" name="Google Shape;251;p55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2" name="Google Shape;252;p55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55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55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" name="Google Shape;255;p55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56" name="Google Shape;256;p55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55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55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55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55"/>
              <p:cNvSpPr/>
              <p:nvPr/>
            </p:nvSpPr>
            <p:spPr>
              <a:xfrm rot="5400000">
                <a:off x="6757974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55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55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55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4" name="Google Shape;264;p55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6"/>
          <p:cNvSpPr txBox="1">
            <a:spLocks noGrp="1"/>
          </p:cNvSpPr>
          <p:nvPr>
            <p:ph type="title"/>
          </p:nvPr>
        </p:nvSpPr>
        <p:spPr>
          <a:xfrm>
            <a:off x="798388" y="2740521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56"/>
          <p:cNvSpPr txBox="1">
            <a:spLocks noGrp="1"/>
          </p:cNvSpPr>
          <p:nvPr>
            <p:ph type="subTitle" idx="1"/>
          </p:nvPr>
        </p:nvSpPr>
        <p:spPr>
          <a:xfrm>
            <a:off x="798400" y="3551859"/>
            <a:ext cx="349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56"/>
          <p:cNvSpPr txBox="1">
            <a:spLocks noGrp="1"/>
          </p:cNvSpPr>
          <p:nvPr>
            <p:ph type="title" idx="2"/>
          </p:nvPr>
        </p:nvSpPr>
        <p:spPr>
          <a:xfrm>
            <a:off x="2825700" y="1029535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9" name="Google Shape;269;p56"/>
          <p:cNvSpPr txBox="1">
            <a:spLocks noGrp="1"/>
          </p:cNvSpPr>
          <p:nvPr>
            <p:ph type="subTitle" idx="3"/>
          </p:nvPr>
        </p:nvSpPr>
        <p:spPr>
          <a:xfrm>
            <a:off x="2825700" y="1841162"/>
            <a:ext cx="349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56"/>
          <p:cNvSpPr txBox="1">
            <a:spLocks noGrp="1"/>
          </p:cNvSpPr>
          <p:nvPr>
            <p:ph type="title" idx="4"/>
          </p:nvPr>
        </p:nvSpPr>
        <p:spPr>
          <a:xfrm>
            <a:off x="4853013" y="2740521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56"/>
          <p:cNvSpPr txBox="1">
            <a:spLocks noGrp="1"/>
          </p:cNvSpPr>
          <p:nvPr>
            <p:ph type="subTitle" idx="5"/>
          </p:nvPr>
        </p:nvSpPr>
        <p:spPr>
          <a:xfrm>
            <a:off x="4853025" y="3551859"/>
            <a:ext cx="349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72" name="Google Shape;272;p56"/>
          <p:cNvGrpSpPr/>
          <p:nvPr/>
        </p:nvGrpSpPr>
        <p:grpSpPr>
          <a:xfrm>
            <a:off x="133004" y="261300"/>
            <a:ext cx="8799449" cy="4182724"/>
            <a:chOff x="133004" y="261300"/>
            <a:chExt cx="8799449" cy="4182724"/>
          </a:xfrm>
        </p:grpSpPr>
        <p:grpSp>
          <p:nvGrpSpPr>
            <p:cNvPr id="273" name="Google Shape;273;p56"/>
            <p:cNvGrpSpPr/>
            <p:nvPr/>
          </p:nvGrpSpPr>
          <p:grpSpPr>
            <a:xfrm>
              <a:off x="133004" y="261300"/>
              <a:ext cx="301874" cy="154373"/>
              <a:chOff x="7893111" y="352204"/>
              <a:chExt cx="225869" cy="115505"/>
            </a:xfrm>
          </p:grpSpPr>
          <p:sp>
            <p:nvSpPr>
              <p:cNvPr id="274" name="Google Shape;274;p5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5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5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7" name="Google Shape;277;p56"/>
            <p:cNvGrpSpPr/>
            <p:nvPr/>
          </p:nvGrpSpPr>
          <p:grpSpPr>
            <a:xfrm rot="5400000">
              <a:off x="8704329" y="4215900"/>
              <a:ext cx="301874" cy="154373"/>
              <a:chOff x="7893111" y="352204"/>
              <a:chExt cx="225869" cy="115505"/>
            </a:xfrm>
          </p:grpSpPr>
          <p:sp>
            <p:nvSpPr>
              <p:cNvPr id="278" name="Google Shape;278;p5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5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5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1" name="Google Shape;281;p56"/>
          <p:cNvGrpSpPr/>
          <p:nvPr/>
        </p:nvGrpSpPr>
        <p:grpSpPr>
          <a:xfrm>
            <a:off x="-95243" y="-873984"/>
            <a:ext cx="10518664" cy="7286857"/>
            <a:chOff x="-95243" y="-873984"/>
            <a:chExt cx="10518664" cy="7286857"/>
          </a:xfrm>
        </p:grpSpPr>
        <p:grpSp>
          <p:nvGrpSpPr>
            <p:cNvPr id="282" name="Google Shape;282;p56"/>
            <p:cNvGrpSpPr/>
            <p:nvPr/>
          </p:nvGrpSpPr>
          <p:grpSpPr>
            <a:xfrm flipH="1">
              <a:off x="-95243" y="-873984"/>
              <a:ext cx="9986867" cy="7286857"/>
              <a:chOff x="-674872" y="-873984"/>
              <a:chExt cx="9986867" cy="7286857"/>
            </a:xfrm>
          </p:grpSpPr>
          <p:grpSp>
            <p:nvGrpSpPr>
              <p:cNvPr id="283" name="Google Shape;283;p56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284" name="Google Shape;284;p56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5" name="Google Shape;285;p56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6" name="Google Shape;286;p56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7" name="Google Shape;287;p56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8" name="Google Shape;288;p56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89" name="Google Shape;289;p56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56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56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56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56"/>
              <p:cNvSpPr/>
              <p:nvPr/>
            </p:nvSpPr>
            <p:spPr>
              <a:xfrm rot="5400000">
                <a:off x="6757974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56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56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56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97" name="Google Shape;297;p56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7" name="Google Shape;7;p47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jp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"/>
          <p:cNvSpPr txBox="1">
            <a:spLocks noGrp="1"/>
          </p:cNvSpPr>
          <p:nvPr>
            <p:ph type="subTitle" idx="1"/>
          </p:nvPr>
        </p:nvSpPr>
        <p:spPr>
          <a:xfrm>
            <a:off x="3268253" y="2377638"/>
            <a:ext cx="2607491" cy="538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000" b="1" u="sng"/>
              <a:t>Presenters</a:t>
            </a:r>
            <a:endParaRPr/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900" b="1"/>
              <a:t>KAZI MARUF AHMAD ALIF (19-40044-1)</a:t>
            </a:r>
            <a:endParaRPr/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900" b="1"/>
              <a:t>ARIFIN SABID (19-41513-3)</a:t>
            </a:r>
            <a:endParaRPr/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900" b="1"/>
              <a:t>MD. FAHIM MONTASIR MOJUMDER (19-41630-3)</a:t>
            </a:r>
            <a:endParaRPr/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900" b="1"/>
              <a:t>KAZI EMADUZZAMAN GELANI (19-41678-3)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900"/>
          </a:p>
        </p:txBody>
      </p:sp>
      <p:sp>
        <p:nvSpPr>
          <p:cNvPr id="608" name="Google Shape;608;p1"/>
          <p:cNvSpPr txBox="1">
            <a:spLocks noGrp="1"/>
          </p:cNvSpPr>
          <p:nvPr>
            <p:ph type="ctrTitle"/>
          </p:nvPr>
        </p:nvSpPr>
        <p:spPr>
          <a:xfrm>
            <a:off x="2666674" y="1176400"/>
            <a:ext cx="3810650" cy="13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br>
              <a:rPr lang="en"/>
            </a:br>
            <a:r>
              <a:rPr lang="en" sz="2400"/>
              <a:t>Time-Series Data in Critical path analysis for project management</a:t>
            </a:r>
            <a:endParaRPr/>
          </a:p>
        </p:txBody>
      </p:sp>
      <p:pic>
        <p:nvPicPr>
          <p:cNvPr id="609" name="Google Shape;609;p1" descr="American International University-Bangladesh - Wikipedi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47545" y="105832"/>
            <a:ext cx="848909" cy="848909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1"/>
          <p:cNvSpPr txBox="1"/>
          <p:nvPr/>
        </p:nvSpPr>
        <p:spPr>
          <a:xfrm>
            <a:off x="2735596" y="3489512"/>
            <a:ext cx="374172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 supervision of: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SUPTA RICHARD PHILIP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Lecturer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Faculty of Science &amp; Technology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American International University - Bangladesh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1" name="Google Shape;611;p1"/>
          <p:cNvGrpSpPr/>
          <p:nvPr/>
        </p:nvGrpSpPr>
        <p:grpSpPr>
          <a:xfrm>
            <a:off x="5223721" y="2015960"/>
            <a:ext cx="4720811" cy="4074278"/>
            <a:chOff x="3919357" y="691424"/>
            <a:chExt cx="4720811" cy="4074278"/>
          </a:xfrm>
        </p:grpSpPr>
        <p:grpSp>
          <p:nvGrpSpPr>
            <p:cNvPr id="612" name="Google Shape;612;p1"/>
            <p:cNvGrpSpPr/>
            <p:nvPr/>
          </p:nvGrpSpPr>
          <p:grpSpPr>
            <a:xfrm>
              <a:off x="5425013" y="4402692"/>
              <a:ext cx="287320" cy="241548"/>
              <a:chOff x="5750408" y="1983175"/>
              <a:chExt cx="938649" cy="789116"/>
            </a:xfrm>
          </p:grpSpPr>
          <p:sp>
            <p:nvSpPr>
              <p:cNvPr id="613" name="Google Shape;613;p1"/>
              <p:cNvSpPr/>
              <p:nvPr/>
            </p:nvSpPr>
            <p:spPr>
              <a:xfrm>
                <a:off x="5750408" y="1983175"/>
                <a:ext cx="938649" cy="789116"/>
              </a:xfrm>
              <a:custGeom>
                <a:avLst/>
                <a:gdLst/>
                <a:ahLst/>
                <a:cxnLst/>
                <a:rect l="l" t="t" r="r" b="b"/>
                <a:pathLst>
                  <a:path w="10439" h="8776" extrusionOk="0">
                    <a:moveTo>
                      <a:pt x="10396" y="1145"/>
                    </a:moveTo>
                    <a:cubicBezTo>
                      <a:pt x="10396" y="1124"/>
                      <a:pt x="10353" y="1124"/>
                      <a:pt x="10353" y="1145"/>
                    </a:cubicBezTo>
                    <a:cubicBezTo>
                      <a:pt x="9969" y="2047"/>
                      <a:pt x="9677" y="2971"/>
                      <a:pt x="9429" y="3916"/>
                    </a:cubicBezTo>
                    <a:cubicBezTo>
                      <a:pt x="9067" y="4207"/>
                      <a:pt x="8619" y="4385"/>
                      <a:pt x="8144" y="4229"/>
                    </a:cubicBezTo>
                    <a:lnTo>
                      <a:pt x="8101" y="4250"/>
                    </a:lnTo>
                    <a:cubicBezTo>
                      <a:pt x="7922" y="4499"/>
                      <a:pt x="7561" y="4612"/>
                      <a:pt x="7269" y="4520"/>
                    </a:cubicBezTo>
                    <a:cubicBezTo>
                      <a:pt x="7312" y="4456"/>
                      <a:pt x="7334" y="4385"/>
                      <a:pt x="7334" y="4299"/>
                    </a:cubicBezTo>
                    <a:cubicBezTo>
                      <a:pt x="7361" y="4277"/>
                      <a:pt x="7334" y="4277"/>
                      <a:pt x="7312" y="4277"/>
                    </a:cubicBezTo>
                    <a:cubicBezTo>
                      <a:pt x="7199" y="4250"/>
                      <a:pt x="7091" y="4321"/>
                      <a:pt x="7021" y="4434"/>
                    </a:cubicBezTo>
                    <a:cubicBezTo>
                      <a:pt x="7021" y="4456"/>
                      <a:pt x="7021" y="4456"/>
                      <a:pt x="7042" y="4477"/>
                    </a:cubicBezTo>
                    <a:cubicBezTo>
                      <a:pt x="7091" y="4499"/>
                      <a:pt x="7134" y="4520"/>
                      <a:pt x="7177" y="4547"/>
                    </a:cubicBezTo>
                    <a:cubicBezTo>
                      <a:pt x="7042" y="4726"/>
                      <a:pt x="6821" y="4839"/>
                      <a:pt x="6594" y="4817"/>
                    </a:cubicBezTo>
                    <a:cubicBezTo>
                      <a:pt x="6254" y="4769"/>
                      <a:pt x="6032" y="4434"/>
                      <a:pt x="6076" y="4094"/>
                    </a:cubicBezTo>
                    <a:cubicBezTo>
                      <a:pt x="6076" y="4072"/>
                      <a:pt x="6032" y="4072"/>
                      <a:pt x="6011" y="4094"/>
                    </a:cubicBezTo>
                    <a:cubicBezTo>
                      <a:pt x="5897" y="4299"/>
                      <a:pt x="5714" y="4477"/>
                      <a:pt x="5535" y="4634"/>
                    </a:cubicBezTo>
                    <a:cubicBezTo>
                      <a:pt x="5492" y="4434"/>
                      <a:pt x="5471" y="4229"/>
                      <a:pt x="5422" y="4051"/>
                    </a:cubicBezTo>
                    <a:cubicBezTo>
                      <a:pt x="5422" y="4007"/>
                      <a:pt x="5379" y="4029"/>
                      <a:pt x="5379" y="4051"/>
                    </a:cubicBezTo>
                    <a:cubicBezTo>
                      <a:pt x="5152" y="4769"/>
                      <a:pt x="4682" y="5401"/>
                      <a:pt x="4050" y="5849"/>
                    </a:cubicBezTo>
                    <a:cubicBezTo>
                      <a:pt x="4164" y="5109"/>
                      <a:pt x="4299" y="4385"/>
                      <a:pt x="4499" y="3667"/>
                    </a:cubicBezTo>
                    <a:cubicBezTo>
                      <a:pt x="4882" y="3440"/>
                      <a:pt x="5201" y="3106"/>
                      <a:pt x="5357" y="2679"/>
                    </a:cubicBezTo>
                    <a:cubicBezTo>
                      <a:pt x="5557" y="2139"/>
                      <a:pt x="5422" y="1577"/>
                      <a:pt x="5130" y="1102"/>
                    </a:cubicBezTo>
                    <a:cubicBezTo>
                      <a:pt x="4974" y="832"/>
                      <a:pt x="4769" y="605"/>
                      <a:pt x="4569" y="405"/>
                    </a:cubicBezTo>
                    <a:cubicBezTo>
                      <a:pt x="4364" y="227"/>
                      <a:pt x="4164" y="44"/>
                      <a:pt x="3894" y="22"/>
                    </a:cubicBezTo>
                    <a:cubicBezTo>
                      <a:pt x="3419" y="0"/>
                      <a:pt x="3149" y="427"/>
                      <a:pt x="3014" y="789"/>
                    </a:cubicBezTo>
                    <a:cubicBezTo>
                      <a:pt x="2927" y="1080"/>
                      <a:pt x="2879" y="1372"/>
                      <a:pt x="2835" y="1664"/>
                    </a:cubicBezTo>
                    <a:cubicBezTo>
                      <a:pt x="2792" y="2004"/>
                      <a:pt x="2744" y="2360"/>
                      <a:pt x="2722" y="2701"/>
                    </a:cubicBezTo>
                    <a:cubicBezTo>
                      <a:pt x="2657" y="3219"/>
                      <a:pt x="2609" y="3737"/>
                      <a:pt x="2565" y="4250"/>
                    </a:cubicBezTo>
                    <a:cubicBezTo>
                      <a:pt x="2501" y="4250"/>
                      <a:pt x="2452" y="4277"/>
                      <a:pt x="2387" y="4299"/>
                    </a:cubicBezTo>
                    <a:cubicBezTo>
                      <a:pt x="1599" y="4456"/>
                      <a:pt x="810" y="4634"/>
                      <a:pt x="43" y="4790"/>
                    </a:cubicBezTo>
                    <a:cubicBezTo>
                      <a:pt x="22" y="4817"/>
                      <a:pt x="0" y="4839"/>
                      <a:pt x="22" y="4839"/>
                    </a:cubicBezTo>
                    <a:cubicBezTo>
                      <a:pt x="767" y="5309"/>
                      <a:pt x="1555" y="5600"/>
                      <a:pt x="2387" y="5870"/>
                    </a:cubicBezTo>
                    <a:cubicBezTo>
                      <a:pt x="2339" y="6119"/>
                      <a:pt x="2295" y="6346"/>
                      <a:pt x="2252" y="6594"/>
                    </a:cubicBezTo>
                    <a:cubicBezTo>
                      <a:pt x="2047" y="6907"/>
                      <a:pt x="1847" y="7221"/>
                      <a:pt x="1663" y="7518"/>
                    </a:cubicBezTo>
                    <a:cubicBezTo>
                      <a:pt x="1507" y="7739"/>
                      <a:pt x="1372" y="7944"/>
                      <a:pt x="1237" y="8166"/>
                    </a:cubicBezTo>
                    <a:cubicBezTo>
                      <a:pt x="1123" y="8349"/>
                      <a:pt x="1037" y="8527"/>
                      <a:pt x="1015" y="8754"/>
                    </a:cubicBezTo>
                    <a:cubicBezTo>
                      <a:pt x="1015" y="8776"/>
                      <a:pt x="1037" y="8776"/>
                      <a:pt x="1037" y="8776"/>
                    </a:cubicBezTo>
                    <a:cubicBezTo>
                      <a:pt x="1485" y="8598"/>
                      <a:pt x="1777" y="8214"/>
                      <a:pt x="1960" y="7788"/>
                    </a:cubicBezTo>
                    <a:cubicBezTo>
                      <a:pt x="2117" y="7404"/>
                      <a:pt x="2231" y="7021"/>
                      <a:pt x="2295" y="6616"/>
                    </a:cubicBezTo>
                    <a:cubicBezTo>
                      <a:pt x="2339" y="6546"/>
                      <a:pt x="2387" y="6481"/>
                      <a:pt x="2430" y="6438"/>
                    </a:cubicBezTo>
                    <a:cubicBezTo>
                      <a:pt x="2522" y="6276"/>
                      <a:pt x="2609" y="6119"/>
                      <a:pt x="2722" y="5962"/>
                    </a:cubicBezTo>
                    <a:cubicBezTo>
                      <a:pt x="3667" y="6254"/>
                      <a:pt x="4661" y="6502"/>
                      <a:pt x="5579" y="6864"/>
                    </a:cubicBezTo>
                    <a:cubicBezTo>
                      <a:pt x="6119" y="7064"/>
                      <a:pt x="6637" y="7312"/>
                      <a:pt x="7112" y="7626"/>
                    </a:cubicBezTo>
                    <a:cubicBezTo>
                      <a:pt x="7134" y="7653"/>
                      <a:pt x="7177" y="7604"/>
                      <a:pt x="7134" y="7582"/>
                    </a:cubicBezTo>
                    <a:cubicBezTo>
                      <a:pt x="5805" y="6708"/>
                      <a:pt x="4256" y="6367"/>
                      <a:pt x="2744" y="5919"/>
                    </a:cubicBezTo>
                    <a:cubicBezTo>
                      <a:pt x="3127" y="5309"/>
                      <a:pt x="3532" y="4726"/>
                      <a:pt x="3915" y="4115"/>
                    </a:cubicBezTo>
                    <a:cubicBezTo>
                      <a:pt x="3959" y="4051"/>
                      <a:pt x="4007" y="3959"/>
                      <a:pt x="4050" y="3894"/>
                    </a:cubicBezTo>
                    <a:cubicBezTo>
                      <a:pt x="4121" y="3872"/>
                      <a:pt x="4164" y="3845"/>
                      <a:pt x="4229" y="3824"/>
                    </a:cubicBezTo>
                    <a:cubicBezTo>
                      <a:pt x="4299" y="3781"/>
                      <a:pt x="4364" y="3759"/>
                      <a:pt x="4434" y="3710"/>
                    </a:cubicBezTo>
                    <a:cubicBezTo>
                      <a:pt x="4229" y="4434"/>
                      <a:pt x="4094" y="5152"/>
                      <a:pt x="4007" y="5897"/>
                    </a:cubicBezTo>
                    <a:cubicBezTo>
                      <a:pt x="4007" y="5919"/>
                      <a:pt x="4029" y="5941"/>
                      <a:pt x="4050" y="5919"/>
                    </a:cubicBezTo>
                    <a:cubicBezTo>
                      <a:pt x="4661" y="5492"/>
                      <a:pt x="5130" y="4861"/>
                      <a:pt x="5400" y="4164"/>
                    </a:cubicBezTo>
                    <a:cubicBezTo>
                      <a:pt x="5422" y="4321"/>
                      <a:pt x="5444" y="4499"/>
                      <a:pt x="5492" y="4682"/>
                    </a:cubicBezTo>
                    <a:cubicBezTo>
                      <a:pt x="5492" y="4704"/>
                      <a:pt x="5514" y="4704"/>
                      <a:pt x="5514" y="4704"/>
                    </a:cubicBezTo>
                    <a:cubicBezTo>
                      <a:pt x="5714" y="4569"/>
                      <a:pt x="5876" y="4385"/>
                      <a:pt x="6011" y="4207"/>
                    </a:cubicBezTo>
                    <a:cubicBezTo>
                      <a:pt x="6032" y="4520"/>
                      <a:pt x="6254" y="4817"/>
                      <a:pt x="6594" y="4861"/>
                    </a:cubicBezTo>
                    <a:cubicBezTo>
                      <a:pt x="6842" y="4904"/>
                      <a:pt x="7091" y="4769"/>
                      <a:pt x="7247" y="4569"/>
                    </a:cubicBezTo>
                    <a:cubicBezTo>
                      <a:pt x="7447" y="4634"/>
                      <a:pt x="7696" y="4612"/>
                      <a:pt x="7901" y="4499"/>
                    </a:cubicBezTo>
                    <a:cubicBezTo>
                      <a:pt x="7966" y="4456"/>
                      <a:pt x="8036" y="4412"/>
                      <a:pt x="8079" y="4364"/>
                    </a:cubicBezTo>
                    <a:cubicBezTo>
                      <a:pt x="8122" y="4321"/>
                      <a:pt x="8122" y="4299"/>
                      <a:pt x="8171" y="4299"/>
                    </a:cubicBezTo>
                    <a:cubicBezTo>
                      <a:pt x="8236" y="4321"/>
                      <a:pt x="8279" y="4342"/>
                      <a:pt x="8327" y="4342"/>
                    </a:cubicBezTo>
                    <a:cubicBezTo>
                      <a:pt x="8484" y="4364"/>
                      <a:pt x="8641" y="4342"/>
                      <a:pt x="8797" y="4321"/>
                    </a:cubicBezTo>
                    <a:cubicBezTo>
                      <a:pt x="9024" y="4250"/>
                      <a:pt x="9224" y="4142"/>
                      <a:pt x="9386" y="4007"/>
                    </a:cubicBezTo>
                    <a:cubicBezTo>
                      <a:pt x="9202" y="4726"/>
                      <a:pt x="9046" y="5465"/>
                      <a:pt x="8932" y="6211"/>
                    </a:cubicBezTo>
                    <a:cubicBezTo>
                      <a:pt x="8846" y="6681"/>
                      <a:pt x="8797" y="7177"/>
                      <a:pt x="8754" y="7653"/>
                    </a:cubicBezTo>
                    <a:cubicBezTo>
                      <a:pt x="8754" y="7696"/>
                      <a:pt x="8797" y="7696"/>
                      <a:pt x="8797" y="7653"/>
                    </a:cubicBezTo>
                    <a:cubicBezTo>
                      <a:pt x="8911" y="6411"/>
                      <a:pt x="9137" y="5152"/>
                      <a:pt x="9451" y="3959"/>
                    </a:cubicBezTo>
                    <a:cubicBezTo>
                      <a:pt x="9834" y="3624"/>
                      <a:pt x="10104" y="3149"/>
                      <a:pt x="10239" y="2679"/>
                    </a:cubicBezTo>
                    <a:cubicBezTo>
                      <a:pt x="10396" y="2182"/>
                      <a:pt x="10439" y="1664"/>
                      <a:pt x="10396" y="1145"/>
                    </a:cubicBezTo>
                    <a:close/>
                    <a:moveTo>
                      <a:pt x="2857" y="2004"/>
                    </a:moveTo>
                    <a:cubicBezTo>
                      <a:pt x="2927" y="1485"/>
                      <a:pt x="2949" y="854"/>
                      <a:pt x="3284" y="405"/>
                    </a:cubicBezTo>
                    <a:cubicBezTo>
                      <a:pt x="3419" y="200"/>
                      <a:pt x="3624" y="44"/>
                      <a:pt x="3894" y="65"/>
                    </a:cubicBezTo>
                    <a:cubicBezTo>
                      <a:pt x="4207" y="92"/>
                      <a:pt x="4455" y="362"/>
                      <a:pt x="4682" y="584"/>
                    </a:cubicBezTo>
                    <a:cubicBezTo>
                      <a:pt x="5087" y="1010"/>
                      <a:pt x="5422" y="1599"/>
                      <a:pt x="5400" y="2204"/>
                    </a:cubicBezTo>
                    <a:cubicBezTo>
                      <a:pt x="5379" y="2792"/>
                      <a:pt x="4995" y="3284"/>
                      <a:pt x="4499" y="3602"/>
                    </a:cubicBezTo>
                    <a:cubicBezTo>
                      <a:pt x="4590" y="3332"/>
                      <a:pt x="4661" y="3084"/>
                      <a:pt x="4747" y="2814"/>
                    </a:cubicBezTo>
                    <a:cubicBezTo>
                      <a:pt x="4747" y="2792"/>
                      <a:pt x="4725" y="2765"/>
                      <a:pt x="4704" y="2792"/>
                    </a:cubicBezTo>
                    <a:cubicBezTo>
                      <a:pt x="4477" y="3149"/>
                      <a:pt x="4229" y="3511"/>
                      <a:pt x="4007" y="3872"/>
                    </a:cubicBezTo>
                    <a:cubicBezTo>
                      <a:pt x="3581" y="4051"/>
                      <a:pt x="3084" y="4142"/>
                      <a:pt x="2636" y="4229"/>
                    </a:cubicBezTo>
                    <a:cubicBezTo>
                      <a:pt x="2700" y="3489"/>
                      <a:pt x="2771" y="2744"/>
                      <a:pt x="2857" y="2004"/>
                    </a:cubicBezTo>
                    <a:close/>
                    <a:moveTo>
                      <a:pt x="1599" y="5557"/>
                    </a:moveTo>
                    <a:cubicBezTo>
                      <a:pt x="1080" y="5357"/>
                      <a:pt x="583" y="5131"/>
                      <a:pt x="114" y="4839"/>
                    </a:cubicBezTo>
                    <a:cubicBezTo>
                      <a:pt x="832" y="4682"/>
                      <a:pt x="1555" y="4520"/>
                      <a:pt x="2274" y="4364"/>
                    </a:cubicBezTo>
                    <a:cubicBezTo>
                      <a:pt x="2366" y="4342"/>
                      <a:pt x="2474" y="4321"/>
                      <a:pt x="2565" y="4299"/>
                    </a:cubicBezTo>
                    <a:cubicBezTo>
                      <a:pt x="2544" y="4477"/>
                      <a:pt x="2522" y="4682"/>
                      <a:pt x="2522" y="4861"/>
                    </a:cubicBezTo>
                    <a:cubicBezTo>
                      <a:pt x="2474" y="5174"/>
                      <a:pt x="2430" y="5492"/>
                      <a:pt x="2387" y="5806"/>
                    </a:cubicBezTo>
                    <a:cubicBezTo>
                      <a:pt x="2117" y="5735"/>
                      <a:pt x="1869" y="5649"/>
                      <a:pt x="1599" y="5557"/>
                    </a:cubicBezTo>
                    <a:close/>
                    <a:moveTo>
                      <a:pt x="2095" y="7221"/>
                    </a:moveTo>
                    <a:cubicBezTo>
                      <a:pt x="1933" y="7809"/>
                      <a:pt x="1663" y="8463"/>
                      <a:pt x="1080" y="8706"/>
                    </a:cubicBezTo>
                    <a:cubicBezTo>
                      <a:pt x="1102" y="8506"/>
                      <a:pt x="1215" y="8328"/>
                      <a:pt x="1329" y="8144"/>
                    </a:cubicBezTo>
                    <a:cubicBezTo>
                      <a:pt x="1442" y="7944"/>
                      <a:pt x="1577" y="7761"/>
                      <a:pt x="1690" y="7561"/>
                    </a:cubicBezTo>
                    <a:cubicBezTo>
                      <a:pt x="1869" y="7291"/>
                      <a:pt x="2047" y="7021"/>
                      <a:pt x="2231" y="6751"/>
                    </a:cubicBezTo>
                    <a:cubicBezTo>
                      <a:pt x="2182" y="6907"/>
                      <a:pt x="2139" y="7064"/>
                      <a:pt x="2095" y="7221"/>
                    </a:cubicBezTo>
                    <a:close/>
                    <a:moveTo>
                      <a:pt x="2317" y="6481"/>
                    </a:moveTo>
                    <a:cubicBezTo>
                      <a:pt x="2366" y="6346"/>
                      <a:pt x="2387" y="6189"/>
                      <a:pt x="2409" y="6054"/>
                    </a:cubicBezTo>
                    <a:cubicBezTo>
                      <a:pt x="2409" y="6005"/>
                      <a:pt x="2430" y="5941"/>
                      <a:pt x="2430" y="5870"/>
                    </a:cubicBezTo>
                    <a:cubicBezTo>
                      <a:pt x="2501" y="5897"/>
                      <a:pt x="2587" y="5941"/>
                      <a:pt x="2657" y="5962"/>
                    </a:cubicBezTo>
                    <a:cubicBezTo>
                      <a:pt x="2544" y="6119"/>
                      <a:pt x="2430" y="6303"/>
                      <a:pt x="2317" y="6481"/>
                    </a:cubicBezTo>
                    <a:close/>
                    <a:moveTo>
                      <a:pt x="2700" y="5919"/>
                    </a:moveTo>
                    <a:cubicBezTo>
                      <a:pt x="2609" y="5870"/>
                      <a:pt x="2522" y="5849"/>
                      <a:pt x="2430" y="5827"/>
                    </a:cubicBezTo>
                    <a:cubicBezTo>
                      <a:pt x="2522" y="5309"/>
                      <a:pt x="2565" y="4817"/>
                      <a:pt x="2609" y="4299"/>
                    </a:cubicBezTo>
                    <a:cubicBezTo>
                      <a:pt x="3084" y="4207"/>
                      <a:pt x="3532" y="4094"/>
                      <a:pt x="3959" y="3937"/>
                    </a:cubicBezTo>
                    <a:cubicBezTo>
                      <a:pt x="3532" y="4591"/>
                      <a:pt x="3127" y="5244"/>
                      <a:pt x="2700" y="5919"/>
                    </a:cubicBezTo>
                    <a:close/>
                    <a:moveTo>
                      <a:pt x="4094" y="3824"/>
                    </a:moveTo>
                    <a:cubicBezTo>
                      <a:pt x="4277" y="3532"/>
                      <a:pt x="4455" y="3262"/>
                      <a:pt x="4634" y="2971"/>
                    </a:cubicBezTo>
                    <a:cubicBezTo>
                      <a:pt x="4569" y="3197"/>
                      <a:pt x="4499" y="3419"/>
                      <a:pt x="4455" y="3646"/>
                    </a:cubicBezTo>
                    <a:cubicBezTo>
                      <a:pt x="4342" y="3710"/>
                      <a:pt x="4207" y="3781"/>
                      <a:pt x="4094" y="3824"/>
                    </a:cubicBezTo>
                    <a:close/>
                    <a:moveTo>
                      <a:pt x="7091" y="4434"/>
                    </a:moveTo>
                    <a:cubicBezTo>
                      <a:pt x="7134" y="4364"/>
                      <a:pt x="7199" y="4321"/>
                      <a:pt x="7291" y="4321"/>
                    </a:cubicBezTo>
                    <a:cubicBezTo>
                      <a:pt x="7269" y="4385"/>
                      <a:pt x="7247" y="4456"/>
                      <a:pt x="7226" y="4499"/>
                    </a:cubicBezTo>
                    <a:cubicBezTo>
                      <a:pt x="7177" y="4477"/>
                      <a:pt x="7134" y="4456"/>
                      <a:pt x="7091" y="4434"/>
                    </a:cubicBezTo>
                    <a:close/>
                    <a:moveTo>
                      <a:pt x="9856" y="3397"/>
                    </a:moveTo>
                    <a:cubicBezTo>
                      <a:pt x="9764" y="3554"/>
                      <a:pt x="9629" y="3710"/>
                      <a:pt x="9494" y="3845"/>
                    </a:cubicBezTo>
                    <a:cubicBezTo>
                      <a:pt x="9607" y="3397"/>
                      <a:pt x="9742" y="2971"/>
                      <a:pt x="9877" y="2544"/>
                    </a:cubicBezTo>
                    <a:cubicBezTo>
                      <a:pt x="10034" y="2117"/>
                      <a:pt x="10196" y="1685"/>
                      <a:pt x="10353" y="1259"/>
                    </a:cubicBezTo>
                    <a:cubicBezTo>
                      <a:pt x="10396" y="2004"/>
                      <a:pt x="10261" y="2792"/>
                      <a:pt x="9856" y="33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1"/>
              <p:cNvSpPr/>
              <p:nvPr/>
            </p:nvSpPr>
            <p:spPr>
              <a:xfrm>
                <a:off x="6389892" y="2474568"/>
                <a:ext cx="36507" cy="1663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85" extrusionOk="0">
                    <a:moveTo>
                      <a:pt x="357" y="49"/>
                    </a:moveTo>
                    <a:cubicBezTo>
                      <a:pt x="249" y="0"/>
                      <a:pt x="114" y="49"/>
                      <a:pt x="22" y="135"/>
                    </a:cubicBezTo>
                    <a:cubicBezTo>
                      <a:pt x="0" y="162"/>
                      <a:pt x="44" y="184"/>
                      <a:pt x="65" y="162"/>
                    </a:cubicBezTo>
                    <a:cubicBezTo>
                      <a:pt x="135" y="92"/>
                      <a:pt x="249" y="71"/>
                      <a:pt x="357" y="92"/>
                    </a:cubicBezTo>
                    <a:cubicBezTo>
                      <a:pt x="384" y="114"/>
                      <a:pt x="405" y="71"/>
                      <a:pt x="357" y="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615" name="Google Shape;615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505201" y="2158875"/>
              <a:ext cx="2682699" cy="24853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6" name="Google Shape;616;p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917557" y="691424"/>
              <a:ext cx="1138536" cy="157910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17" name="Google Shape;617;p1"/>
            <p:cNvGrpSpPr/>
            <p:nvPr/>
          </p:nvGrpSpPr>
          <p:grpSpPr>
            <a:xfrm>
              <a:off x="7342319" y="1898874"/>
              <a:ext cx="388532" cy="159782"/>
              <a:chOff x="6066014" y="2912731"/>
              <a:chExt cx="1104726" cy="454443"/>
            </a:xfrm>
          </p:grpSpPr>
          <p:sp>
            <p:nvSpPr>
              <p:cNvPr id="618" name="Google Shape;618;p1"/>
              <p:cNvSpPr/>
              <p:nvPr/>
            </p:nvSpPr>
            <p:spPr>
              <a:xfrm>
                <a:off x="6066014" y="2912731"/>
                <a:ext cx="1104726" cy="454443"/>
              </a:xfrm>
              <a:custGeom>
                <a:avLst/>
                <a:gdLst/>
                <a:ahLst/>
                <a:cxnLst/>
                <a:rect l="l" t="t" r="r" b="b"/>
                <a:pathLst>
                  <a:path w="12286" h="5054" extrusionOk="0">
                    <a:moveTo>
                      <a:pt x="3354" y="1970"/>
                    </a:moveTo>
                    <a:cubicBezTo>
                      <a:pt x="3446" y="1970"/>
                      <a:pt x="3511" y="1991"/>
                      <a:pt x="3602" y="2013"/>
                    </a:cubicBezTo>
                    <a:cubicBezTo>
                      <a:pt x="3689" y="2013"/>
                      <a:pt x="3781" y="2040"/>
                      <a:pt x="3872" y="2083"/>
                    </a:cubicBezTo>
                    <a:lnTo>
                      <a:pt x="2474" y="3050"/>
                    </a:lnTo>
                    <a:cubicBezTo>
                      <a:pt x="2366" y="2893"/>
                      <a:pt x="2317" y="2715"/>
                      <a:pt x="2366" y="2531"/>
                    </a:cubicBezTo>
                    <a:cubicBezTo>
                      <a:pt x="2474" y="2148"/>
                      <a:pt x="2906" y="1970"/>
                      <a:pt x="3354" y="1970"/>
                    </a:cubicBezTo>
                    <a:close/>
                    <a:moveTo>
                      <a:pt x="3937" y="2105"/>
                    </a:moveTo>
                    <a:cubicBezTo>
                      <a:pt x="4207" y="2196"/>
                      <a:pt x="4434" y="2353"/>
                      <a:pt x="4569" y="2553"/>
                    </a:cubicBezTo>
                    <a:cubicBezTo>
                      <a:pt x="4817" y="2893"/>
                      <a:pt x="4839" y="3363"/>
                      <a:pt x="4661" y="3795"/>
                    </a:cubicBezTo>
                    <a:cubicBezTo>
                      <a:pt x="4342" y="3746"/>
                      <a:pt x="4051" y="3703"/>
                      <a:pt x="3759" y="3660"/>
                    </a:cubicBezTo>
                    <a:cubicBezTo>
                      <a:pt x="3419" y="3611"/>
                      <a:pt x="3062" y="3546"/>
                      <a:pt x="2771" y="3363"/>
                    </a:cubicBezTo>
                    <a:cubicBezTo>
                      <a:pt x="2679" y="3298"/>
                      <a:pt x="2566" y="3206"/>
                      <a:pt x="2501" y="3093"/>
                    </a:cubicBezTo>
                    <a:lnTo>
                      <a:pt x="3937" y="2105"/>
                    </a:lnTo>
                    <a:close/>
                    <a:moveTo>
                      <a:pt x="4074" y="56"/>
                    </a:moveTo>
                    <a:cubicBezTo>
                      <a:pt x="4111" y="56"/>
                      <a:pt x="4148" y="57"/>
                      <a:pt x="4186" y="58"/>
                    </a:cubicBezTo>
                    <a:cubicBezTo>
                      <a:pt x="4364" y="58"/>
                      <a:pt x="4569" y="80"/>
                      <a:pt x="4747" y="123"/>
                    </a:cubicBezTo>
                    <a:cubicBezTo>
                      <a:pt x="4882" y="150"/>
                      <a:pt x="5039" y="171"/>
                      <a:pt x="5109" y="285"/>
                    </a:cubicBezTo>
                    <a:cubicBezTo>
                      <a:pt x="5222" y="420"/>
                      <a:pt x="5174" y="620"/>
                      <a:pt x="5152" y="733"/>
                    </a:cubicBezTo>
                    <a:cubicBezTo>
                      <a:pt x="4996" y="1273"/>
                      <a:pt x="4526" y="1635"/>
                      <a:pt x="4007" y="1970"/>
                    </a:cubicBezTo>
                    <a:lnTo>
                      <a:pt x="3937" y="2040"/>
                    </a:lnTo>
                    <a:cubicBezTo>
                      <a:pt x="3824" y="1991"/>
                      <a:pt x="3716" y="1970"/>
                      <a:pt x="3602" y="1948"/>
                    </a:cubicBezTo>
                    <a:cubicBezTo>
                      <a:pt x="3509" y="1928"/>
                      <a:pt x="3411" y="1917"/>
                      <a:pt x="3312" y="1917"/>
                    </a:cubicBezTo>
                    <a:cubicBezTo>
                      <a:pt x="2865" y="1917"/>
                      <a:pt x="2410" y="2125"/>
                      <a:pt x="2317" y="2510"/>
                    </a:cubicBezTo>
                    <a:cubicBezTo>
                      <a:pt x="2274" y="2715"/>
                      <a:pt x="2317" y="2915"/>
                      <a:pt x="2430" y="3071"/>
                    </a:cubicBezTo>
                    <a:lnTo>
                      <a:pt x="611" y="4335"/>
                    </a:lnTo>
                    <a:cubicBezTo>
                      <a:pt x="497" y="4222"/>
                      <a:pt x="384" y="4065"/>
                      <a:pt x="314" y="3881"/>
                    </a:cubicBezTo>
                    <a:cubicBezTo>
                      <a:pt x="44" y="3206"/>
                      <a:pt x="362" y="2488"/>
                      <a:pt x="562" y="2105"/>
                    </a:cubicBezTo>
                    <a:cubicBezTo>
                      <a:pt x="1241" y="857"/>
                      <a:pt x="2648" y="56"/>
                      <a:pt x="4074" y="56"/>
                    </a:cubicBezTo>
                    <a:close/>
                    <a:moveTo>
                      <a:pt x="2452" y="3120"/>
                    </a:moveTo>
                    <a:cubicBezTo>
                      <a:pt x="2544" y="3255"/>
                      <a:pt x="2636" y="3341"/>
                      <a:pt x="2744" y="3411"/>
                    </a:cubicBezTo>
                    <a:cubicBezTo>
                      <a:pt x="3041" y="3611"/>
                      <a:pt x="3419" y="3660"/>
                      <a:pt x="3737" y="3725"/>
                    </a:cubicBezTo>
                    <a:cubicBezTo>
                      <a:pt x="4029" y="3768"/>
                      <a:pt x="4342" y="3816"/>
                      <a:pt x="4634" y="3838"/>
                    </a:cubicBezTo>
                    <a:cubicBezTo>
                      <a:pt x="4591" y="3973"/>
                      <a:pt x="4499" y="4087"/>
                      <a:pt x="4412" y="4200"/>
                    </a:cubicBezTo>
                    <a:cubicBezTo>
                      <a:pt x="3986" y="4691"/>
                      <a:pt x="3311" y="4897"/>
                      <a:pt x="2814" y="4961"/>
                    </a:cubicBezTo>
                    <a:cubicBezTo>
                      <a:pt x="2664" y="4984"/>
                      <a:pt x="2507" y="4996"/>
                      <a:pt x="2349" y="4996"/>
                    </a:cubicBezTo>
                    <a:cubicBezTo>
                      <a:pt x="1723" y="4996"/>
                      <a:pt x="1068" y="4809"/>
                      <a:pt x="654" y="4378"/>
                    </a:cubicBezTo>
                    <a:lnTo>
                      <a:pt x="2452" y="3120"/>
                    </a:lnTo>
                    <a:close/>
                    <a:moveTo>
                      <a:pt x="4099" y="0"/>
                    </a:moveTo>
                    <a:cubicBezTo>
                      <a:pt x="2648" y="0"/>
                      <a:pt x="1221" y="796"/>
                      <a:pt x="519" y="2083"/>
                    </a:cubicBezTo>
                    <a:cubicBezTo>
                      <a:pt x="292" y="2466"/>
                      <a:pt x="0" y="3206"/>
                      <a:pt x="270" y="3903"/>
                    </a:cubicBezTo>
                    <a:cubicBezTo>
                      <a:pt x="341" y="4087"/>
                      <a:pt x="427" y="4243"/>
                      <a:pt x="562" y="4378"/>
                    </a:cubicBezTo>
                    <a:lnTo>
                      <a:pt x="384" y="4492"/>
                    </a:lnTo>
                    <a:lnTo>
                      <a:pt x="427" y="4535"/>
                    </a:lnTo>
                    <a:lnTo>
                      <a:pt x="611" y="4421"/>
                    </a:lnTo>
                    <a:cubicBezTo>
                      <a:pt x="1016" y="4826"/>
                      <a:pt x="1642" y="5032"/>
                      <a:pt x="2274" y="5053"/>
                    </a:cubicBezTo>
                    <a:cubicBezTo>
                      <a:pt x="2452" y="5053"/>
                      <a:pt x="2657" y="5032"/>
                      <a:pt x="2836" y="5010"/>
                    </a:cubicBezTo>
                    <a:cubicBezTo>
                      <a:pt x="3332" y="4940"/>
                      <a:pt x="4007" y="4740"/>
                      <a:pt x="4456" y="4243"/>
                    </a:cubicBezTo>
                    <a:cubicBezTo>
                      <a:pt x="4569" y="4108"/>
                      <a:pt x="4634" y="3973"/>
                      <a:pt x="4704" y="3838"/>
                    </a:cubicBezTo>
                    <a:cubicBezTo>
                      <a:pt x="4832" y="3851"/>
                      <a:pt x="4962" y="3858"/>
                      <a:pt x="5092" y="3858"/>
                    </a:cubicBezTo>
                    <a:cubicBezTo>
                      <a:pt x="5398" y="3858"/>
                      <a:pt x="5708" y="3819"/>
                      <a:pt x="6011" y="3725"/>
                    </a:cubicBezTo>
                    <a:cubicBezTo>
                      <a:pt x="6708" y="3525"/>
                      <a:pt x="7426" y="2850"/>
                      <a:pt x="7361" y="2040"/>
                    </a:cubicBezTo>
                    <a:cubicBezTo>
                      <a:pt x="7334" y="1948"/>
                      <a:pt x="7334" y="1856"/>
                      <a:pt x="7383" y="1791"/>
                    </a:cubicBezTo>
                    <a:cubicBezTo>
                      <a:pt x="7447" y="1743"/>
                      <a:pt x="7539" y="1743"/>
                      <a:pt x="7631" y="1743"/>
                    </a:cubicBezTo>
                    <a:cubicBezTo>
                      <a:pt x="9181" y="1878"/>
                      <a:pt x="10736" y="2083"/>
                      <a:pt x="12264" y="2310"/>
                    </a:cubicBezTo>
                    <a:lnTo>
                      <a:pt x="12286" y="2261"/>
                    </a:lnTo>
                    <a:cubicBezTo>
                      <a:pt x="10758" y="2013"/>
                      <a:pt x="9181" y="1835"/>
                      <a:pt x="7631" y="1700"/>
                    </a:cubicBezTo>
                    <a:cubicBezTo>
                      <a:pt x="7594" y="1693"/>
                      <a:pt x="7557" y="1688"/>
                      <a:pt x="7521" y="1688"/>
                    </a:cubicBezTo>
                    <a:cubicBezTo>
                      <a:pt x="7448" y="1688"/>
                      <a:pt x="7381" y="1708"/>
                      <a:pt x="7334" y="1770"/>
                    </a:cubicBezTo>
                    <a:cubicBezTo>
                      <a:pt x="7269" y="1835"/>
                      <a:pt x="7291" y="1948"/>
                      <a:pt x="7291" y="2040"/>
                    </a:cubicBezTo>
                    <a:lnTo>
                      <a:pt x="7291" y="2061"/>
                    </a:lnTo>
                    <a:cubicBezTo>
                      <a:pt x="7361" y="2823"/>
                      <a:pt x="6686" y="3476"/>
                      <a:pt x="6011" y="3681"/>
                    </a:cubicBezTo>
                    <a:cubicBezTo>
                      <a:pt x="5675" y="3770"/>
                      <a:pt x="5342" y="3802"/>
                      <a:pt x="5010" y="3802"/>
                    </a:cubicBezTo>
                    <a:cubicBezTo>
                      <a:pt x="4915" y="3802"/>
                      <a:pt x="4820" y="3800"/>
                      <a:pt x="4726" y="3795"/>
                    </a:cubicBezTo>
                    <a:cubicBezTo>
                      <a:pt x="4904" y="3341"/>
                      <a:pt x="4882" y="2871"/>
                      <a:pt x="4612" y="2510"/>
                    </a:cubicBezTo>
                    <a:cubicBezTo>
                      <a:pt x="4477" y="2331"/>
                      <a:pt x="4256" y="2175"/>
                      <a:pt x="4007" y="2061"/>
                    </a:cubicBezTo>
                    <a:lnTo>
                      <a:pt x="4051" y="2013"/>
                    </a:lnTo>
                    <a:cubicBezTo>
                      <a:pt x="4569" y="1656"/>
                      <a:pt x="5039" y="1295"/>
                      <a:pt x="5201" y="755"/>
                    </a:cubicBezTo>
                    <a:cubicBezTo>
                      <a:pt x="5244" y="641"/>
                      <a:pt x="5287" y="420"/>
                      <a:pt x="5152" y="236"/>
                    </a:cubicBezTo>
                    <a:cubicBezTo>
                      <a:pt x="5066" y="123"/>
                      <a:pt x="4904" y="80"/>
                      <a:pt x="4769" y="58"/>
                    </a:cubicBezTo>
                    <a:cubicBezTo>
                      <a:pt x="4547" y="19"/>
                      <a:pt x="4323" y="0"/>
                      <a:pt x="4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1"/>
              <p:cNvSpPr/>
              <p:nvPr/>
            </p:nvSpPr>
            <p:spPr>
              <a:xfrm>
                <a:off x="6553540" y="3098048"/>
                <a:ext cx="392939" cy="2287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2544" extrusionOk="0">
                    <a:moveTo>
                      <a:pt x="475" y="0"/>
                    </a:moveTo>
                    <a:cubicBezTo>
                      <a:pt x="249" y="449"/>
                      <a:pt x="135" y="945"/>
                      <a:pt x="49" y="1550"/>
                    </a:cubicBezTo>
                    <a:cubicBezTo>
                      <a:pt x="22" y="1707"/>
                      <a:pt x="0" y="1869"/>
                      <a:pt x="49" y="2026"/>
                    </a:cubicBezTo>
                    <a:cubicBezTo>
                      <a:pt x="92" y="2161"/>
                      <a:pt x="205" y="2317"/>
                      <a:pt x="384" y="2360"/>
                    </a:cubicBezTo>
                    <a:cubicBezTo>
                      <a:pt x="395" y="2361"/>
                      <a:pt x="406" y="2362"/>
                      <a:pt x="418" y="2362"/>
                    </a:cubicBezTo>
                    <a:cubicBezTo>
                      <a:pt x="630" y="2362"/>
                      <a:pt x="815" y="2175"/>
                      <a:pt x="902" y="2047"/>
                    </a:cubicBezTo>
                    <a:cubicBezTo>
                      <a:pt x="1080" y="1777"/>
                      <a:pt x="1194" y="1485"/>
                      <a:pt x="1329" y="1194"/>
                    </a:cubicBezTo>
                    <a:cubicBezTo>
                      <a:pt x="1507" y="789"/>
                      <a:pt x="1669" y="384"/>
                      <a:pt x="1982" y="87"/>
                    </a:cubicBezTo>
                    <a:lnTo>
                      <a:pt x="1982" y="87"/>
                    </a:lnTo>
                    <a:cubicBezTo>
                      <a:pt x="1890" y="584"/>
                      <a:pt x="1847" y="1080"/>
                      <a:pt x="1804" y="1572"/>
                    </a:cubicBezTo>
                    <a:cubicBezTo>
                      <a:pt x="1804" y="1685"/>
                      <a:pt x="1826" y="1799"/>
                      <a:pt x="1890" y="1869"/>
                    </a:cubicBezTo>
                    <a:cubicBezTo>
                      <a:pt x="1912" y="1912"/>
                      <a:pt x="1961" y="1912"/>
                      <a:pt x="2004" y="1912"/>
                    </a:cubicBezTo>
                    <a:lnTo>
                      <a:pt x="2025" y="1912"/>
                    </a:lnTo>
                    <a:lnTo>
                      <a:pt x="3332" y="470"/>
                    </a:lnTo>
                    <a:cubicBezTo>
                      <a:pt x="3351" y="452"/>
                      <a:pt x="3454" y="348"/>
                      <a:pt x="3541" y="348"/>
                    </a:cubicBezTo>
                    <a:cubicBezTo>
                      <a:pt x="3555" y="348"/>
                      <a:pt x="3568" y="351"/>
                      <a:pt x="3581" y="357"/>
                    </a:cubicBezTo>
                    <a:lnTo>
                      <a:pt x="3197" y="1507"/>
                    </a:lnTo>
                    <a:cubicBezTo>
                      <a:pt x="3084" y="1820"/>
                      <a:pt x="3019" y="2161"/>
                      <a:pt x="3197" y="2382"/>
                    </a:cubicBezTo>
                    <a:cubicBezTo>
                      <a:pt x="3289" y="2474"/>
                      <a:pt x="3446" y="2544"/>
                      <a:pt x="3581" y="2544"/>
                    </a:cubicBezTo>
                    <a:cubicBezTo>
                      <a:pt x="3667" y="2544"/>
                      <a:pt x="3759" y="2544"/>
                      <a:pt x="3829" y="2495"/>
                    </a:cubicBezTo>
                    <a:cubicBezTo>
                      <a:pt x="4050" y="2431"/>
                      <a:pt x="4234" y="2247"/>
                      <a:pt x="4369" y="2090"/>
                    </a:cubicBezTo>
                    <a:lnTo>
                      <a:pt x="4320" y="2069"/>
                    </a:lnTo>
                    <a:cubicBezTo>
                      <a:pt x="4185" y="2204"/>
                      <a:pt x="4029" y="2382"/>
                      <a:pt x="3829" y="2452"/>
                    </a:cubicBezTo>
                    <a:cubicBezTo>
                      <a:pt x="3766" y="2474"/>
                      <a:pt x="3696" y="2486"/>
                      <a:pt x="3624" y="2486"/>
                    </a:cubicBezTo>
                    <a:cubicBezTo>
                      <a:pt x="3486" y="2486"/>
                      <a:pt x="3343" y="2442"/>
                      <a:pt x="3240" y="2339"/>
                    </a:cubicBezTo>
                    <a:cubicBezTo>
                      <a:pt x="3062" y="2139"/>
                      <a:pt x="3154" y="1820"/>
                      <a:pt x="3240" y="1529"/>
                    </a:cubicBezTo>
                    <a:lnTo>
                      <a:pt x="3645" y="357"/>
                    </a:lnTo>
                    <a:cubicBezTo>
                      <a:pt x="3645" y="335"/>
                      <a:pt x="3645" y="335"/>
                      <a:pt x="3624" y="314"/>
                    </a:cubicBezTo>
                    <a:cubicBezTo>
                      <a:pt x="3604" y="301"/>
                      <a:pt x="3579" y="294"/>
                      <a:pt x="3549" y="294"/>
                    </a:cubicBezTo>
                    <a:cubicBezTo>
                      <a:pt x="3478" y="294"/>
                      <a:pt x="3384" y="332"/>
                      <a:pt x="3289" y="427"/>
                    </a:cubicBezTo>
                    <a:lnTo>
                      <a:pt x="1982" y="1869"/>
                    </a:lnTo>
                    <a:cubicBezTo>
                      <a:pt x="1961" y="1869"/>
                      <a:pt x="1961" y="1842"/>
                      <a:pt x="1939" y="1842"/>
                    </a:cubicBezTo>
                    <a:cubicBezTo>
                      <a:pt x="1869" y="1777"/>
                      <a:pt x="1869" y="1664"/>
                      <a:pt x="1869" y="1599"/>
                    </a:cubicBezTo>
                    <a:cubicBezTo>
                      <a:pt x="1890" y="1059"/>
                      <a:pt x="1961" y="540"/>
                      <a:pt x="2047" y="22"/>
                    </a:cubicBezTo>
                    <a:lnTo>
                      <a:pt x="2047" y="0"/>
                    </a:lnTo>
                    <a:lnTo>
                      <a:pt x="2004" y="0"/>
                    </a:lnTo>
                    <a:cubicBezTo>
                      <a:pt x="1642" y="314"/>
                      <a:pt x="1464" y="740"/>
                      <a:pt x="1264" y="1167"/>
                    </a:cubicBezTo>
                    <a:cubicBezTo>
                      <a:pt x="1151" y="1464"/>
                      <a:pt x="1015" y="1755"/>
                      <a:pt x="859" y="2004"/>
                    </a:cubicBezTo>
                    <a:cubicBezTo>
                      <a:pt x="776" y="2126"/>
                      <a:pt x="622" y="2302"/>
                      <a:pt x="441" y="2302"/>
                    </a:cubicBezTo>
                    <a:cubicBezTo>
                      <a:pt x="422" y="2302"/>
                      <a:pt x="403" y="2300"/>
                      <a:pt x="384" y="2296"/>
                    </a:cubicBezTo>
                    <a:cubicBezTo>
                      <a:pt x="249" y="2274"/>
                      <a:pt x="135" y="2139"/>
                      <a:pt x="114" y="2004"/>
                    </a:cubicBezTo>
                    <a:cubicBezTo>
                      <a:pt x="70" y="1869"/>
                      <a:pt x="92" y="1707"/>
                      <a:pt x="114" y="1550"/>
                    </a:cubicBezTo>
                    <a:cubicBezTo>
                      <a:pt x="205" y="945"/>
                      <a:pt x="292" y="470"/>
                      <a:pt x="540" y="22"/>
                    </a:cubicBezTo>
                    <a:lnTo>
                      <a:pt x="4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620" name="Google Shape;620;p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999407" y="3157074"/>
              <a:ext cx="1138536" cy="15791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1" name="Google Shape;621;p1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3919357" y="2793988"/>
              <a:ext cx="1615866" cy="12151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2" name="Google Shape;622;p1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501632" y="3186599"/>
              <a:ext cx="1138536" cy="157910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23" name="Google Shape;623;p1"/>
          <p:cNvGrpSpPr/>
          <p:nvPr/>
        </p:nvGrpSpPr>
        <p:grpSpPr>
          <a:xfrm>
            <a:off x="288761" y="208303"/>
            <a:ext cx="2077124" cy="2900424"/>
            <a:chOff x="6197875" y="1047076"/>
            <a:chExt cx="2077124" cy="2900424"/>
          </a:xfrm>
        </p:grpSpPr>
        <p:pic>
          <p:nvPicPr>
            <p:cNvPr id="624" name="Google Shape;624;p1"/>
            <p:cNvPicPr preferRelativeResize="0"/>
            <p:nvPr/>
          </p:nvPicPr>
          <p:blipFill rotWithShape="1">
            <a:blip r:embed="rId9">
              <a:alphaModFix/>
            </a:blip>
            <a:srcRect t="-16059" b="16059"/>
            <a:stretch/>
          </p:blipFill>
          <p:spPr>
            <a:xfrm>
              <a:off x="6463175" y="3027950"/>
              <a:ext cx="1636225" cy="919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5" name="Google Shape;625;p1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6197875" y="1047076"/>
              <a:ext cx="1057604" cy="1166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6" name="Google Shape;626;p1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6943400" y="1122825"/>
              <a:ext cx="1331599" cy="26716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47" name="Google Shape;747;p10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48" name="Google Shape;748;p10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49" name="Google Shape;749;p10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50" name="Google Shape;750;p10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51" name="Google Shape;751;p10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52" name="Google Shape;752;p10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3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53" name="Google Shape;753;p10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754" name="Google Shape;754;p10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5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755" name="Google Shape;755;p10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756" name="Google Shape;756;p10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Discussion &amp; Conclusion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1"/>
          <p:cNvSpPr txBox="1">
            <a:spLocks noGrp="1"/>
          </p:cNvSpPr>
          <p:nvPr>
            <p:ph type="title"/>
          </p:nvPr>
        </p:nvSpPr>
        <p:spPr>
          <a:xfrm>
            <a:off x="4509475" y="2155024"/>
            <a:ext cx="4720200" cy="16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600"/>
              <a:t>Methods</a:t>
            </a:r>
            <a:endParaRPr sz="3600"/>
          </a:p>
        </p:txBody>
      </p:sp>
      <p:sp>
        <p:nvSpPr>
          <p:cNvPr id="762" name="Google Shape;762;p11"/>
          <p:cNvSpPr txBox="1">
            <a:spLocks noGrp="1"/>
          </p:cNvSpPr>
          <p:nvPr>
            <p:ph type="title" idx="2"/>
          </p:nvPr>
        </p:nvSpPr>
        <p:spPr>
          <a:xfrm>
            <a:off x="4509475" y="1258850"/>
            <a:ext cx="12357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63" name="Google Shape;763;p11"/>
          <p:cNvGrpSpPr/>
          <p:nvPr/>
        </p:nvGrpSpPr>
        <p:grpSpPr>
          <a:xfrm>
            <a:off x="4627275" y="3315874"/>
            <a:ext cx="2284526" cy="1201324"/>
            <a:chOff x="4627275" y="3315874"/>
            <a:chExt cx="2284526" cy="1201324"/>
          </a:xfrm>
        </p:grpSpPr>
        <p:pic>
          <p:nvPicPr>
            <p:cNvPr id="764" name="Google Shape;764;p1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627275" y="3315874"/>
              <a:ext cx="1486310" cy="1201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5" name="Google Shape;765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69926" y="3635555"/>
              <a:ext cx="1141875" cy="64172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66" name="Google Shape;766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9105" y="1607287"/>
            <a:ext cx="3737995" cy="2669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2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45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772" name="Google Shape;772;p12"/>
          <p:cNvSpPr txBox="1">
            <a:spLocks noGrp="1"/>
          </p:cNvSpPr>
          <p:nvPr>
            <p:ph type="subTitle" idx="1"/>
          </p:nvPr>
        </p:nvSpPr>
        <p:spPr>
          <a:xfrm>
            <a:off x="811975" y="1866025"/>
            <a:ext cx="4456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000"/>
              <a:t>Critical Path Method Approach</a:t>
            </a:r>
            <a:endParaRPr sz="2000"/>
          </a:p>
        </p:txBody>
      </p:sp>
      <p:pic>
        <p:nvPicPr>
          <p:cNvPr id="773" name="Google Shape;77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4168" y="1145146"/>
            <a:ext cx="6411390" cy="3910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400"/>
              <a:t>Integrating Critical Path Method (CPM) in Project Management</a:t>
            </a:r>
            <a:endParaRPr sz="2400"/>
          </a:p>
        </p:txBody>
      </p:sp>
      <p:sp>
        <p:nvSpPr>
          <p:cNvPr id="779" name="Google Shape;779;p13"/>
          <p:cNvSpPr/>
          <p:nvPr/>
        </p:nvSpPr>
        <p:spPr>
          <a:xfrm>
            <a:off x="1613025" y="136170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13"/>
          <p:cNvSpPr/>
          <p:nvPr/>
        </p:nvSpPr>
        <p:spPr>
          <a:xfrm>
            <a:off x="3509754" y="136170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13"/>
          <p:cNvSpPr/>
          <p:nvPr/>
        </p:nvSpPr>
        <p:spPr>
          <a:xfrm>
            <a:off x="5406483" y="136170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13"/>
          <p:cNvSpPr/>
          <p:nvPr/>
        </p:nvSpPr>
        <p:spPr>
          <a:xfrm>
            <a:off x="7303212" y="136170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13"/>
          <p:cNvSpPr txBox="1"/>
          <p:nvPr/>
        </p:nvSpPr>
        <p:spPr>
          <a:xfrm flipH="1">
            <a:off x="807217" y="186257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Get the first task and duration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84" name="Google Shape;784;p13"/>
          <p:cNvSpPr txBox="1"/>
          <p:nvPr/>
        </p:nvSpPr>
        <p:spPr>
          <a:xfrm flipH="1">
            <a:off x="2711762" y="1859150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Get n-th task 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85" name="Google Shape;785;p13"/>
          <p:cNvSpPr txBox="1"/>
          <p:nvPr/>
        </p:nvSpPr>
        <p:spPr>
          <a:xfrm flipH="1">
            <a:off x="4600675" y="186257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Get duration for  n-th task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86" name="Google Shape;786;p13"/>
          <p:cNvSpPr txBox="1"/>
          <p:nvPr/>
        </p:nvSpPr>
        <p:spPr>
          <a:xfrm flipH="1">
            <a:off x="6497404" y="186257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Get predecessors for the n-th task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787" name="Google Shape;787;p13"/>
          <p:cNvCxnSpPr>
            <a:stCxn id="779" idx="3"/>
            <a:endCxn id="780" idx="1"/>
          </p:cNvCxnSpPr>
          <p:nvPr/>
        </p:nvCxnSpPr>
        <p:spPr>
          <a:xfrm>
            <a:off x="1783425" y="1449900"/>
            <a:ext cx="172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88" name="Google Shape;788;p13"/>
          <p:cNvCxnSpPr>
            <a:stCxn id="780" idx="3"/>
            <a:endCxn id="781" idx="1"/>
          </p:cNvCxnSpPr>
          <p:nvPr/>
        </p:nvCxnSpPr>
        <p:spPr>
          <a:xfrm>
            <a:off x="3680154" y="1449900"/>
            <a:ext cx="172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89" name="Google Shape;789;p13"/>
          <p:cNvCxnSpPr>
            <a:stCxn id="781" idx="3"/>
            <a:endCxn id="782" idx="1"/>
          </p:cNvCxnSpPr>
          <p:nvPr/>
        </p:nvCxnSpPr>
        <p:spPr>
          <a:xfrm>
            <a:off x="5576883" y="1449900"/>
            <a:ext cx="172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0" name="Google Shape;790;p13"/>
          <p:cNvCxnSpPr>
            <a:stCxn id="779" idx="2"/>
            <a:endCxn id="783" idx="0"/>
          </p:cNvCxnSpPr>
          <p:nvPr/>
        </p:nvCxnSpPr>
        <p:spPr>
          <a:xfrm flipH="1">
            <a:off x="1690125" y="153810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1" name="Google Shape;791;p13"/>
          <p:cNvCxnSpPr>
            <a:stCxn id="780" idx="2"/>
            <a:endCxn id="784" idx="0"/>
          </p:cNvCxnSpPr>
          <p:nvPr/>
        </p:nvCxnSpPr>
        <p:spPr>
          <a:xfrm>
            <a:off x="3594954" y="1538100"/>
            <a:ext cx="0" cy="32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2" name="Google Shape;792;p13"/>
          <p:cNvCxnSpPr>
            <a:stCxn id="781" idx="2"/>
            <a:endCxn id="785" idx="0"/>
          </p:cNvCxnSpPr>
          <p:nvPr/>
        </p:nvCxnSpPr>
        <p:spPr>
          <a:xfrm flipH="1">
            <a:off x="5483583" y="153810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3" name="Google Shape;793;p13"/>
          <p:cNvCxnSpPr>
            <a:stCxn id="782" idx="2"/>
            <a:endCxn id="786" idx="0"/>
          </p:cNvCxnSpPr>
          <p:nvPr/>
        </p:nvCxnSpPr>
        <p:spPr>
          <a:xfrm flipH="1">
            <a:off x="7380312" y="153810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794" name="Google Shape;794;p13"/>
          <p:cNvSpPr/>
          <p:nvPr/>
        </p:nvSpPr>
        <p:spPr>
          <a:xfrm>
            <a:off x="1613025" y="319615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13"/>
          <p:cNvSpPr/>
          <p:nvPr/>
        </p:nvSpPr>
        <p:spPr>
          <a:xfrm>
            <a:off x="3509754" y="319615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13"/>
          <p:cNvSpPr txBox="1"/>
          <p:nvPr/>
        </p:nvSpPr>
        <p:spPr>
          <a:xfrm flipH="1">
            <a:off x="807217" y="369702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Analyze the tasks and create path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97" name="Google Shape;797;p13"/>
          <p:cNvSpPr txBox="1"/>
          <p:nvPr/>
        </p:nvSpPr>
        <p:spPr>
          <a:xfrm flipH="1">
            <a:off x="2703946" y="369702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Output a diagram of all the paths and show the most optimized path for the project 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798" name="Google Shape;798;p13"/>
          <p:cNvCxnSpPr>
            <a:stCxn id="794" idx="3"/>
            <a:endCxn id="795" idx="1"/>
          </p:cNvCxnSpPr>
          <p:nvPr/>
        </p:nvCxnSpPr>
        <p:spPr>
          <a:xfrm>
            <a:off x="1783425" y="3284350"/>
            <a:ext cx="172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9" name="Google Shape;799;p13"/>
          <p:cNvCxnSpPr>
            <a:stCxn id="794" idx="2"/>
            <a:endCxn id="796" idx="0"/>
          </p:cNvCxnSpPr>
          <p:nvPr/>
        </p:nvCxnSpPr>
        <p:spPr>
          <a:xfrm flipH="1">
            <a:off x="1690125" y="337255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800" name="Google Shape;800;p13"/>
          <p:cNvCxnSpPr>
            <a:stCxn id="795" idx="2"/>
            <a:endCxn id="797" idx="0"/>
          </p:cNvCxnSpPr>
          <p:nvPr/>
        </p:nvCxnSpPr>
        <p:spPr>
          <a:xfrm flipH="1">
            <a:off x="3586854" y="337255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801" name="Google Shape;801;p13"/>
          <p:cNvCxnSpPr>
            <a:stCxn id="782" idx="3"/>
            <a:endCxn id="794" idx="1"/>
          </p:cNvCxnSpPr>
          <p:nvPr/>
        </p:nvCxnSpPr>
        <p:spPr>
          <a:xfrm flipH="1">
            <a:off x="1613112" y="1449900"/>
            <a:ext cx="5860500" cy="1834500"/>
          </a:xfrm>
          <a:prstGeom prst="bentConnector5">
            <a:avLst>
              <a:gd name="adj1" fmla="val -13702"/>
              <a:gd name="adj2" fmla="val 73821"/>
              <a:gd name="adj3" fmla="val 103924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807" name="Google Shape;807;p14"/>
          <p:cNvSpPr txBox="1">
            <a:spLocks noGrp="1"/>
          </p:cNvSpPr>
          <p:nvPr>
            <p:ph type="subTitle" idx="5"/>
          </p:nvPr>
        </p:nvSpPr>
        <p:spPr>
          <a:xfrm>
            <a:off x="713213" y="1320724"/>
            <a:ext cx="3359400" cy="12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u="sng"/>
              <a:t>Algorithm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400" b="0">
                <a:solidFill>
                  <a:schemeClr val="dk1"/>
                </a:solidFill>
              </a:rPr>
              <a:t>NetworkX’s topological sort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/>
          </a:p>
        </p:txBody>
      </p:sp>
      <p:pic>
        <p:nvPicPr>
          <p:cNvPr id="808" name="Google Shape;80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2539" y="674550"/>
            <a:ext cx="3654124" cy="402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663e8eb89b_1_0"/>
          <p:cNvSpPr txBox="1">
            <a:spLocks noGrp="1"/>
          </p:cNvSpPr>
          <p:nvPr>
            <p:ph type="title"/>
          </p:nvPr>
        </p:nvSpPr>
        <p:spPr>
          <a:xfrm>
            <a:off x="720000" y="4294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</a:t>
            </a:r>
            <a:endParaRPr dirty="0"/>
          </a:p>
        </p:txBody>
      </p:sp>
      <p:sp>
        <p:nvSpPr>
          <p:cNvPr id="814" name="Google Shape;814;g2663e8eb89b_1_0"/>
          <p:cNvSpPr txBox="1">
            <a:spLocks noGrp="1"/>
          </p:cNvSpPr>
          <p:nvPr>
            <p:ph type="subTitle" idx="5"/>
          </p:nvPr>
        </p:nvSpPr>
        <p:spPr>
          <a:xfrm>
            <a:off x="795263" y="1362600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Early Start(ES)</a:t>
            </a:r>
            <a:endParaRPr/>
          </a:p>
        </p:txBody>
      </p:sp>
      <p:sp>
        <p:nvSpPr>
          <p:cNvPr id="815" name="Google Shape;815;g2663e8eb89b_1_0"/>
          <p:cNvSpPr txBox="1">
            <a:spLocks noGrp="1"/>
          </p:cNvSpPr>
          <p:nvPr>
            <p:ph type="subTitle" idx="6"/>
          </p:nvPr>
        </p:nvSpPr>
        <p:spPr>
          <a:xfrm>
            <a:off x="713213" y="3148600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Latest Start (LS)</a:t>
            </a:r>
            <a:endParaRPr dirty="0"/>
          </a:p>
        </p:txBody>
      </p:sp>
      <p:sp>
        <p:nvSpPr>
          <p:cNvPr id="816" name="Google Shape;816;g2663e8eb89b_1_0"/>
          <p:cNvSpPr txBox="1">
            <a:spLocks noGrp="1"/>
          </p:cNvSpPr>
          <p:nvPr>
            <p:ph type="subTitle" idx="7"/>
          </p:nvPr>
        </p:nvSpPr>
        <p:spPr>
          <a:xfrm>
            <a:off x="3995674" y="1325075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Early Finish(EF)</a:t>
            </a:r>
            <a:endParaRPr dirty="0"/>
          </a:p>
        </p:txBody>
      </p:sp>
      <p:sp>
        <p:nvSpPr>
          <p:cNvPr id="817" name="Google Shape;817;g2663e8eb89b_1_0"/>
          <p:cNvSpPr txBox="1">
            <a:spLocks noGrp="1"/>
          </p:cNvSpPr>
          <p:nvPr>
            <p:ph type="subTitle" idx="8"/>
          </p:nvPr>
        </p:nvSpPr>
        <p:spPr>
          <a:xfrm>
            <a:off x="3995674" y="3148600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Latest Finish(LF)</a:t>
            </a:r>
            <a:endParaRPr dirty="0"/>
          </a:p>
        </p:txBody>
      </p:sp>
      <p:sp>
        <p:nvSpPr>
          <p:cNvPr id="818" name="Google Shape;818;g2663e8eb89b_1_0"/>
          <p:cNvSpPr/>
          <p:nvPr/>
        </p:nvSpPr>
        <p:spPr>
          <a:xfrm>
            <a:off x="795275" y="191202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19" name="Google Shape;819;g2663e8eb89b_1_0"/>
          <p:cNvSpPr txBox="1">
            <a:spLocks noGrp="1"/>
          </p:cNvSpPr>
          <p:nvPr>
            <p:ph type="subTitle" idx="1"/>
          </p:nvPr>
        </p:nvSpPr>
        <p:spPr>
          <a:xfrm>
            <a:off x="928026" y="2044625"/>
            <a:ext cx="5379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820" name="Google Shape;820;g2663e8eb89b_1_0"/>
          <p:cNvSpPr/>
          <p:nvPr/>
        </p:nvSpPr>
        <p:spPr>
          <a:xfrm>
            <a:off x="2720375" y="19309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1" name="Google Shape;821;g2663e8eb89b_1_0"/>
          <p:cNvSpPr txBox="1">
            <a:spLocks noGrp="1"/>
          </p:cNvSpPr>
          <p:nvPr>
            <p:ph type="subTitle" idx="1"/>
          </p:nvPr>
        </p:nvSpPr>
        <p:spPr>
          <a:xfrm>
            <a:off x="2650850" y="2044625"/>
            <a:ext cx="11217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Destination</a:t>
            </a:r>
            <a:endParaRPr/>
          </a:p>
        </p:txBody>
      </p:sp>
      <p:sp>
        <p:nvSpPr>
          <p:cNvPr id="822" name="Google Shape;822;g2663e8eb89b_1_0"/>
          <p:cNvSpPr/>
          <p:nvPr/>
        </p:nvSpPr>
        <p:spPr>
          <a:xfrm>
            <a:off x="6085900" y="37362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3" name="Google Shape;823;g2663e8eb89b_1_0"/>
          <p:cNvSpPr txBox="1">
            <a:spLocks noGrp="1"/>
          </p:cNvSpPr>
          <p:nvPr>
            <p:ph type="subTitle" idx="1"/>
          </p:nvPr>
        </p:nvSpPr>
        <p:spPr>
          <a:xfrm>
            <a:off x="6009725" y="3868875"/>
            <a:ext cx="11802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Destination</a:t>
            </a:r>
            <a:endParaRPr/>
          </a:p>
        </p:txBody>
      </p:sp>
      <p:sp>
        <p:nvSpPr>
          <p:cNvPr id="824" name="Google Shape;824;g2663e8eb89b_1_0"/>
          <p:cNvSpPr/>
          <p:nvPr/>
        </p:nvSpPr>
        <p:spPr>
          <a:xfrm>
            <a:off x="3946025" y="37362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5" name="Google Shape;825;g2663e8eb89b_1_0"/>
          <p:cNvSpPr txBox="1">
            <a:spLocks noGrp="1"/>
          </p:cNvSpPr>
          <p:nvPr>
            <p:ph type="subTitle" idx="1"/>
          </p:nvPr>
        </p:nvSpPr>
        <p:spPr>
          <a:xfrm>
            <a:off x="4078776" y="3868875"/>
            <a:ext cx="5379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826" name="Google Shape;826;g2663e8eb89b_1_0"/>
          <p:cNvSpPr/>
          <p:nvPr/>
        </p:nvSpPr>
        <p:spPr>
          <a:xfrm>
            <a:off x="713225" y="37362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7" name="Google Shape;827;g2663e8eb89b_1_0"/>
          <p:cNvSpPr txBox="1">
            <a:spLocks noGrp="1"/>
          </p:cNvSpPr>
          <p:nvPr>
            <p:ph type="subTitle" idx="1"/>
          </p:nvPr>
        </p:nvSpPr>
        <p:spPr>
          <a:xfrm>
            <a:off x="845976" y="3868875"/>
            <a:ext cx="5379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828" name="Google Shape;828;g2663e8eb89b_1_0"/>
          <p:cNvSpPr/>
          <p:nvPr/>
        </p:nvSpPr>
        <p:spPr>
          <a:xfrm>
            <a:off x="6085900" y="200802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9" name="Google Shape;829;g2663e8eb89b_1_0"/>
          <p:cNvSpPr txBox="1">
            <a:spLocks noGrp="1"/>
          </p:cNvSpPr>
          <p:nvPr>
            <p:ph type="subTitle" idx="1"/>
          </p:nvPr>
        </p:nvSpPr>
        <p:spPr>
          <a:xfrm>
            <a:off x="6028125" y="2160075"/>
            <a:ext cx="10038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Destination</a:t>
            </a:r>
            <a:endParaRPr/>
          </a:p>
        </p:txBody>
      </p:sp>
      <p:sp>
        <p:nvSpPr>
          <p:cNvPr id="830" name="Google Shape;830;g2663e8eb89b_1_0"/>
          <p:cNvSpPr/>
          <p:nvPr/>
        </p:nvSpPr>
        <p:spPr>
          <a:xfrm>
            <a:off x="3946025" y="2017657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31" name="Google Shape;831;g2663e8eb89b_1_0"/>
          <p:cNvSpPr txBox="1">
            <a:spLocks noGrp="1"/>
          </p:cNvSpPr>
          <p:nvPr>
            <p:ph type="subTitle" idx="1"/>
          </p:nvPr>
        </p:nvSpPr>
        <p:spPr>
          <a:xfrm>
            <a:off x="4078776" y="2155000"/>
            <a:ext cx="5379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832" name="Google Shape;832;g2663e8eb89b_1_0"/>
          <p:cNvSpPr/>
          <p:nvPr/>
        </p:nvSpPr>
        <p:spPr>
          <a:xfrm>
            <a:off x="2853125" y="37362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33" name="Google Shape;833;g2663e8eb89b_1_0"/>
          <p:cNvSpPr txBox="1">
            <a:spLocks noGrp="1"/>
          </p:cNvSpPr>
          <p:nvPr>
            <p:ph type="subTitle" idx="1"/>
          </p:nvPr>
        </p:nvSpPr>
        <p:spPr>
          <a:xfrm>
            <a:off x="2776925" y="3864075"/>
            <a:ext cx="11802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Destination</a:t>
            </a:r>
            <a:endParaRPr/>
          </a:p>
        </p:txBody>
      </p:sp>
      <p:cxnSp>
        <p:nvCxnSpPr>
          <p:cNvPr id="834" name="Google Shape;834;g2663e8eb89b_1_0"/>
          <p:cNvCxnSpPr>
            <a:stCxn id="818" idx="6"/>
            <a:endCxn id="820" idx="2"/>
          </p:cNvCxnSpPr>
          <p:nvPr/>
        </p:nvCxnSpPr>
        <p:spPr>
          <a:xfrm>
            <a:off x="1598675" y="2235125"/>
            <a:ext cx="1121700" cy="18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5" name="Google Shape;835;g2663e8eb89b_1_0"/>
          <p:cNvCxnSpPr>
            <a:endCxn id="822" idx="2"/>
          </p:cNvCxnSpPr>
          <p:nvPr/>
        </p:nvCxnSpPr>
        <p:spPr>
          <a:xfrm>
            <a:off x="4749400" y="4049775"/>
            <a:ext cx="1336500" cy="96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6" name="Google Shape;836;g2663e8eb89b_1_0"/>
          <p:cNvCxnSpPr>
            <a:stCxn id="826" idx="6"/>
            <a:endCxn id="832" idx="2"/>
          </p:cNvCxnSpPr>
          <p:nvPr/>
        </p:nvCxnSpPr>
        <p:spPr>
          <a:xfrm>
            <a:off x="1516625" y="4059375"/>
            <a:ext cx="13365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7" name="Google Shape;837;g2663e8eb89b_1_0"/>
          <p:cNvCxnSpPr>
            <a:endCxn id="828" idx="2"/>
          </p:cNvCxnSpPr>
          <p:nvPr/>
        </p:nvCxnSpPr>
        <p:spPr>
          <a:xfrm rot="10800000" flipH="1">
            <a:off x="4749400" y="2331125"/>
            <a:ext cx="1336500" cy="288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8" name="Google Shape;838;g2663e8eb89b_1_0"/>
          <p:cNvSpPr txBox="1">
            <a:spLocks noGrp="1"/>
          </p:cNvSpPr>
          <p:nvPr>
            <p:ph type="subTitle" idx="1"/>
          </p:nvPr>
        </p:nvSpPr>
        <p:spPr>
          <a:xfrm>
            <a:off x="1939100" y="2150225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39" name="Google Shape;839;g2663e8eb89b_1_0"/>
          <p:cNvSpPr txBox="1">
            <a:spLocks noGrp="1"/>
          </p:cNvSpPr>
          <p:nvPr>
            <p:ph type="subTitle" idx="1"/>
          </p:nvPr>
        </p:nvSpPr>
        <p:spPr>
          <a:xfrm>
            <a:off x="5263613" y="3973575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0" name="Google Shape;840;g2663e8eb89b_1_0"/>
          <p:cNvSpPr txBox="1">
            <a:spLocks noGrp="1"/>
          </p:cNvSpPr>
          <p:nvPr>
            <p:ph type="subTitle" idx="1"/>
          </p:nvPr>
        </p:nvSpPr>
        <p:spPr>
          <a:xfrm>
            <a:off x="1904300" y="3983175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1" name="Google Shape;841;g2663e8eb89b_1_0"/>
          <p:cNvSpPr txBox="1">
            <a:spLocks noGrp="1"/>
          </p:cNvSpPr>
          <p:nvPr>
            <p:ph type="subTitle" idx="1"/>
          </p:nvPr>
        </p:nvSpPr>
        <p:spPr>
          <a:xfrm>
            <a:off x="5263613" y="2305050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2" name="Google Shape;842;g2663e8eb89b_1_0"/>
          <p:cNvSpPr txBox="1">
            <a:spLocks noGrp="1"/>
          </p:cNvSpPr>
          <p:nvPr>
            <p:ph type="subTitle" idx="1"/>
          </p:nvPr>
        </p:nvSpPr>
        <p:spPr>
          <a:xfrm>
            <a:off x="1383875" y="2381250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843" name="Google Shape;843;g2663e8eb89b_1_0"/>
          <p:cNvSpPr txBox="1">
            <a:spLocks noGrp="1"/>
          </p:cNvSpPr>
          <p:nvPr>
            <p:ph type="subTitle" idx="1"/>
          </p:nvPr>
        </p:nvSpPr>
        <p:spPr>
          <a:xfrm>
            <a:off x="5955400" y="2531225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4" name="Google Shape;844;g2663e8eb89b_1_0"/>
          <p:cNvSpPr txBox="1">
            <a:spLocks noGrp="1"/>
          </p:cNvSpPr>
          <p:nvPr>
            <p:ph type="subTitle" idx="1"/>
          </p:nvPr>
        </p:nvSpPr>
        <p:spPr>
          <a:xfrm>
            <a:off x="2510900" y="3660700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5" name="Google Shape;845;g2663e8eb89b_1_0"/>
          <p:cNvSpPr txBox="1">
            <a:spLocks noGrp="1"/>
          </p:cNvSpPr>
          <p:nvPr>
            <p:ph type="subTitle" idx="1"/>
          </p:nvPr>
        </p:nvSpPr>
        <p:spPr>
          <a:xfrm>
            <a:off x="4738325" y="3660700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5" grpId="0" build="p"/>
      <p:bldP spid="816" grpId="0" build="p"/>
      <p:bldP spid="817" grpId="0" build="p"/>
      <p:bldP spid="822" grpId="0" animBg="1"/>
      <p:bldP spid="823" grpId="0" build="p"/>
      <p:bldP spid="824" grpId="0" animBg="1"/>
      <p:bldP spid="825" grpId="0" build="p"/>
      <p:bldP spid="826" grpId="0" animBg="1"/>
      <p:bldP spid="827" grpId="0" build="p"/>
      <p:bldP spid="828" grpId="0" animBg="1"/>
      <p:bldP spid="829" grpId="0" build="p"/>
      <p:bldP spid="830" grpId="0" animBg="1"/>
      <p:bldP spid="831" grpId="0" build="p"/>
      <p:bldP spid="832" grpId="0" animBg="1"/>
      <p:bldP spid="833" grpId="0" build="p"/>
      <p:bldP spid="839" grpId="0" build="p"/>
      <p:bldP spid="840" grpId="0" build="p"/>
      <p:bldP spid="841" grpId="0" build="p"/>
      <p:bldP spid="843" grpId="0" build="p"/>
      <p:bldP spid="844" grpId="0" build="p"/>
      <p:bldP spid="84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51" name="Google Shape;851;p15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52" name="Google Shape;852;p15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53" name="Google Shape;853;p15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54" name="Google Shape;854;p15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855" name="Google Shape;855;p15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56" name="Google Shape;856;p15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3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57" name="Google Shape;857;p15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858" name="Google Shape;858;p15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5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859" name="Google Shape;859;p15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860" name="Google Shape;860;p15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Discussion &amp; Conclusion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2663e8eb89b_1_24"/>
          <p:cNvSpPr txBox="1">
            <a:spLocks noGrp="1"/>
          </p:cNvSpPr>
          <p:nvPr>
            <p:ph type="title"/>
          </p:nvPr>
        </p:nvSpPr>
        <p:spPr>
          <a:xfrm>
            <a:off x="720000" y="479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866" name="Google Shape;866;g2663e8eb89b_1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674" y="1469975"/>
            <a:ext cx="6712325" cy="3495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7" name="Google Shape;867;g2663e8eb89b_1_24"/>
          <p:cNvSpPr txBox="1"/>
          <p:nvPr/>
        </p:nvSpPr>
        <p:spPr>
          <a:xfrm>
            <a:off x="720000" y="1052325"/>
            <a:ext cx="185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Sample data set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663e8eb89b_1_38"/>
          <p:cNvSpPr txBox="1">
            <a:spLocks noGrp="1"/>
          </p:cNvSpPr>
          <p:nvPr>
            <p:ph type="title"/>
          </p:nvPr>
        </p:nvSpPr>
        <p:spPr>
          <a:xfrm>
            <a:off x="720000" y="479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73" name="Google Shape;873;g2663e8eb89b_1_38"/>
          <p:cNvSpPr txBox="1"/>
          <p:nvPr/>
        </p:nvSpPr>
        <p:spPr>
          <a:xfrm>
            <a:off x="720000" y="1052325"/>
            <a:ext cx="185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All possible paths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874" name="Google Shape;874;g2663e8eb89b_1_38"/>
          <p:cNvPicPr preferRelativeResize="0"/>
          <p:nvPr/>
        </p:nvPicPr>
        <p:blipFill rotWithShape="1">
          <a:blip r:embed="rId3">
            <a:alphaModFix/>
          </a:blip>
          <a:srcRect l="1069" r="2535"/>
          <a:stretch/>
        </p:blipFill>
        <p:spPr>
          <a:xfrm>
            <a:off x="623075" y="1376925"/>
            <a:ext cx="7897824" cy="34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875" name="Google Shape;875;g2663e8eb89b_1_38"/>
          <p:cNvSpPr txBox="1"/>
          <p:nvPr/>
        </p:nvSpPr>
        <p:spPr>
          <a:xfrm>
            <a:off x="7233200" y="4248575"/>
            <a:ext cx="1014900" cy="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2663e8eb89b_1_31"/>
          <p:cNvSpPr txBox="1">
            <a:spLocks noGrp="1"/>
          </p:cNvSpPr>
          <p:nvPr>
            <p:ph type="title"/>
          </p:nvPr>
        </p:nvSpPr>
        <p:spPr>
          <a:xfrm>
            <a:off x="720000" y="479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81" name="Google Shape;881;g2663e8eb89b_1_31"/>
          <p:cNvSpPr txBox="1"/>
          <p:nvPr/>
        </p:nvSpPr>
        <p:spPr>
          <a:xfrm>
            <a:off x="720000" y="1052325"/>
            <a:ext cx="185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Critical path calculations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882" name="Google Shape;882;g2663e8eb89b_1_31"/>
          <p:cNvPicPr preferRelativeResize="0"/>
          <p:nvPr/>
        </p:nvPicPr>
        <p:blipFill rotWithShape="1">
          <a:blip r:embed="rId3">
            <a:alphaModFix/>
          </a:blip>
          <a:srcRect l="4244" r="1637" b="25986"/>
          <a:stretch/>
        </p:blipFill>
        <p:spPr>
          <a:xfrm>
            <a:off x="1250863" y="1434625"/>
            <a:ext cx="6642282" cy="350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32" name="Google Shape;632;p2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33" name="Google Shape;633;p2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34" name="Google Shape;634;p2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35" name="Google Shape;635;p2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36" name="Google Shape;636;p2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37" name="Google Shape;637;p2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261" cy="42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38" name="Google Shape;638;p2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639" name="Google Shape;639;p2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422" cy="45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640" name="Google Shape;640;p2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641" name="Google Shape;641;p2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Discussion &amp; Conclusion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4816">
        <p14:pan dir="u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2663e8eb89b_1_51"/>
          <p:cNvSpPr txBox="1">
            <a:spLocks noGrp="1"/>
          </p:cNvSpPr>
          <p:nvPr>
            <p:ph type="title"/>
          </p:nvPr>
        </p:nvSpPr>
        <p:spPr>
          <a:xfrm>
            <a:off x="720000" y="479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88" name="Google Shape;888;g2663e8eb89b_1_51"/>
          <p:cNvSpPr txBox="1"/>
          <p:nvPr/>
        </p:nvSpPr>
        <p:spPr>
          <a:xfrm>
            <a:off x="720000" y="1052325"/>
            <a:ext cx="185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Critical Path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889" name="Google Shape;889;g2663e8eb89b_1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75" y="1492300"/>
            <a:ext cx="8337174" cy="3125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g2663e8eb89b_1_51"/>
          <p:cNvSpPr txBox="1"/>
          <p:nvPr/>
        </p:nvSpPr>
        <p:spPr>
          <a:xfrm>
            <a:off x="7255450" y="4098600"/>
            <a:ext cx="15684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Total days = 226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2663e8eb89b_1_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96" name="Google Shape;896;g2663e8eb89b_1_60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97" name="Google Shape;897;g2663e8eb89b_1_60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98" name="Google Shape;898;g2663e8eb89b_1_60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99" name="Google Shape;899;g2663e8eb89b_1_60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00" name="Google Shape;900;g2663e8eb89b_1_60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01" name="Google Shape;901;g2663e8eb89b_1_60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3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02" name="Google Shape;902;g2663e8eb89b_1_60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903" name="Google Shape;903;g2663e8eb89b_1_60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5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904" name="Google Shape;904;g2663e8eb89b_1_60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905" name="Google Shape;905;g2663e8eb89b_1_60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Discussion &amp; Conclusion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6"/>
          <p:cNvSpPr txBox="1">
            <a:spLocks noGrp="1"/>
          </p:cNvSpPr>
          <p:nvPr>
            <p:ph type="subTitle" idx="6"/>
          </p:nvPr>
        </p:nvSpPr>
        <p:spPr>
          <a:xfrm>
            <a:off x="713213" y="29084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Future possibilities</a:t>
            </a:r>
            <a:endParaRPr/>
          </a:p>
        </p:txBody>
      </p:sp>
      <p:sp>
        <p:nvSpPr>
          <p:cNvPr id="911" name="Google Shape;9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Discussion &amp; Conclusion</a:t>
            </a:r>
          </a:p>
        </p:txBody>
      </p:sp>
      <p:sp>
        <p:nvSpPr>
          <p:cNvPr id="912" name="Google Shape;912;p16"/>
          <p:cNvSpPr txBox="1">
            <a:spLocks noGrp="1"/>
          </p:cNvSpPr>
          <p:nvPr>
            <p:ph type="subTitle" idx="1"/>
          </p:nvPr>
        </p:nvSpPr>
        <p:spPr>
          <a:xfrm>
            <a:off x="634438" y="1684788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Empowering Project Managers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Addressing a Key Challenge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Optimizing Paths for Success</a:t>
            </a:r>
            <a:endParaRPr/>
          </a:p>
        </p:txBody>
      </p:sp>
      <p:sp>
        <p:nvSpPr>
          <p:cNvPr id="913" name="Google Shape;913;p16"/>
          <p:cNvSpPr txBox="1">
            <a:spLocks noGrp="1"/>
          </p:cNvSpPr>
          <p:nvPr>
            <p:ph type="subTitle" idx="2"/>
          </p:nvPr>
        </p:nvSpPr>
        <p:spPr>
          <a:xfrm>
            <a:off x="3946027" y="18397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Marketwide Efficiency Boost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Collective Improvement in Project Delivery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Strategic Contribution to Business Success</a:t>
            </a:r>
            <a:endParaRPr/>
          </a:p>
        </p:txBody>
      </p:sp>
      <p:sp>
        <p:nvSpPr>
          <p:cNvPr id="914" name="Google Shape;914;p16"/>
          <p:cNvSpPr txBox="1">
            <a:spLocks noGrp="1"/>
          </p:cNvSpPr>
          <p:nvPr>
            <p:ph type="subTitle" idx="3"/>
          </p:nvPr>
        </p:nvSpPr>
        <p:spPr>
          <a:xfrm>
            <a:off x="713213" y="34275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Artificial Intelligence Integration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Dynamic Adjustments Based on Real-Time Data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Adaptive Project Management Approach</a:t>
            </a:r>
            <a:endParaRPr/>
          </a:p>
        </p:txBody>
      </p:sp>
      <p:sp>
        <p:nvSpPr>
          <p:cNvPr id="915" name="Google Shape;915;p16"/>
          <p:cNvSpPr txBox="1">
            <a:spLocks noGrp="1"/>
          </p:cNvSpPr>
          <p:nvPr>
            <p:ph type="subTitle" idx="4"/>
          </p:nvPr>
        </p:nvSpPr>
        <p:spPr>
          <a:xfrm>
            <a:off x="3946027" y="34275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Ongoing Refinement Needed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Consideration of Resource Constraints</a:t>
            </a:r>
            <a:endParaRPr/>
          </a:p>
        </p:txBody>
      </p:sp>
      <p:sp>
        <p:nvSpPr>
          <p:cNvPr id="916" name="Google Shape;916;p16"/>
          <p:cNvSpPr txBox="1">
            <a:spLocks noGrp="1"/>
          </p:cNvSpPr>
          <p:nvPr>
            <p:ph type="subTitle" idx="5"/>
          </p:nvPr>
        </p:nvSpPr>
        <p:spPr>
          <a:xfrm>
            <a:off x="713213" y="1172700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Our target audience</a:t>
            </a:r>
            <a:endParaRPr/>
          </a:p>
        </p:txBody>
      </p:sp>
      <p:sp>
        <p:nvSpPr>
          <p:cNvPr id="917" name="Google Shape;917;p16"/>
          <p:cNvSpPr txBox="1">
            <a:spLocks noGrp="1"/>
          </p:cNvSpPr>
          <p:nvPr>
            <p:ph type="subTitle" idx="7"/>
          </p:nvPr>
        </p:nvSpPr>
        <p:spPr>
          <a:xfrm>
            <a:off x="3945999" y="13207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How it will impact the market</a:t>
            </a:r>
            <a:endParaRPr/>
          </a:p>
        </p:txBody>
      </p:sp>
      <p:sp>
        <p:nvSpPr>
          <p:cNvPr id="918" name="Google Shape;918;p16"/>
          <p:cNvSpPr txBox="1">
            <a:spLocks noGrp="1"/>
          </p:cNvSpPr>
          <p:nvPr>
            <p:ph type="subTitle" idx="8"/>
          </p:nvPr>
        </p:nvSpPr>
        <p:spPr>
          <a:xfrm>
            <a:off x="3945999" y="29084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Lackings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7"/>
          <p:cNvSpPr txBox="1">
            <a:spLocks noGrp="1"/>
          </p:cNvSpPr>
          <p:nvPr>
            <p:ph type="subTitle" idx="1"/>
          </p:nvPr>
        </p:nvSpPr>
        <p:spPr>
          <a:xfrm>
            <a:off x="2924738" y="1878509"/>
            <a:ext cx="349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5500"/>
              <a:t>Thank you</a:t>
            </a:r>
            <a:endParaRPr sz="5500"/>
          </a:p>
        </p:txBody>
      </p:sp>
      <p:pic>
        <p:nvPicPr>
          <p:cNvPr id="924" name="Google Shape;924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78107" y="1588174"/>
            <a:ext cx="1138536" cy="1579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27357" y="1588174"/>
            <a:ext cx="1138536" cy="1579103"/>
          </a:xfrm>
          <a:prstGeom prst="rect">
            <a:avLst/>
          </a:prstGeom>
          <a:noFill/>
          <a:ln>
            <a:noFill/>
          </a:ln>
        </p:spPr>
      </p:pic>
      <p:sp>
        <p:nvSpPr>
          <p:cNvPr id="926" name="Google Shape;926;p17"/>
          <p:cNvSpPr/>
          <p:nvPr/>
        </p:nvSpPr>
        <p:spPr>
          <a:xfrm>
            <a:off x="7011225" y="2044433"/>
            <a:ext cx="595070" cy="120044"/>
          </a:xfrm>
          <a:custGeom>
            <a:avLst/>
            <a:gdLst/>
            <a:ahLst/>
            <a:cxnLst/>
            <a:rect l="l" t="t" r="r" b="b"/>
            <a:pathLst>
              <a:path w="16310" h="3290" extrusionOk="0">
                <a:moveTo>
                  <a:pt x="8123" y="1470"/>
                </a:moveTo>
                <a:lnTo>
                  <a:pt x="8123" y="1470"/>
                </a:lnTo>
                <a:cubicBezTo>
                  <a:pt x="8280" y="1491"/>
                  <a:pt x="8415" y="1535"/>
                  <a:pt x="8550" y="1605"/>
                </a:cubicBezTo>
                <a:lnTo>
                  <a:pt x="8528" y="1626"/>
                </a:lnTo>
                <a:cubicBezTo>
                  <a:pt x="8393" y="1578"/>
                  <a:pt x="8258" y="1535"/>
                  <a:pt x="8123" y="1470"/>
                </a:cubicBezTo>
                <a:close/>
                <a:moveTo>
                  <a:pt x="8593" y="1648"/>
                </a:moveTo>
                <a:cubicBezTo>
                  <a:pt x="8614" y="1648"/>
                  <a:pt x="8614" y="1670"/>
                  <a:pt x="8641" y="1670"/>
                </a:cubicBezTo>
                <a:cubicBezTo>
                  <a:pt x="8614" y="1670"/>
                  <a:pt x="8593" y="1670"/>
                  <a:pt x="8571" y="1648"/>
                </a:cubicBezTo>
                <a:close/>
                <a:moveTo>
                  <a:pt x="6816" y="50"/>
                </a:moveTo>
                <a:cubicBezTo>
                  <a:pt x="7021" y="50"/>
                  <a:pt x="7221" y="50"/>
                  <a:pt x="7426" y="71"/>
                </a:cubicBezTo>
                <a:cubicBezTo>
                  <a:pt x="7783" y="93"/>
                  <a:pt x="8145" y="163"/>
                  <a:pt x="8458" y="363"/>
                </a:cubicBezTo>
                <a:cubicBezTo>
                  <a:pt x="8728" y="546"/>
                  <a:pt x="8933" y="930"/>
                  <a:pt x="8820" y="1265"/>
                </a:cubicBezTo>
                <a:cubicBezTo>
                  <a:pt x="8776" y="1378"/>
                  <a:pt x="8685" y="1491"/>
                  <a:pt x="8593" y="1578"/>
                </a:cubicBezTo>
                <a:cubicBezTo>
                  <a:pt x="8436" y="1483"/>
                  <a:pt x="8242" y="1417"/>
                  <a:pt x="8048" y="1417"/>
                </a:cubicBezTo>
                <a:cubicBezTo>
                  <a:pt x="8020" y="1417"/>
                  <a:pt x="7993" y="1419"/>
                  <a:pt x="7966" y="1421"/>
                </a:cubicBezTo>
                <a:cubicBezTo>
                  <a:pt x="7966" y="1421"/>
                  <a:pt x="7939" y="1421"/>
                  <a:pt x="7939" y="1443"/>
                </a:cubicBezTo>
                <a:lnTo>
                  <a:pt x="7966" y="1470"/>
                </a:lnTo>
                <a:cubicBezTo>
                  <a:pt x="8145" y="1535"/>
                  <a:pt x="8301" y="1605"/>
                  <a:pt x="8458" y="1670"/>
                </a:cubicBezTo>
                <a:cubicBezTo>
                  <a:pt x="8393" y="1740"/>
                  <a:pt x="8280" y="1783"/>
                  <a:pt x="8188" y="1826"/>
                </a:cubicBezTo>
                <a:cubicBezTo>
                  <a:pt x="6929" y="2501"/>
                  <a:pt x="5488" y="2928"/>
                  <a:pt x="4024" y="3090"/>
                </a:cubicBezTo>
                <a:cubicBezTo>
                  <a:pt x="3824" y="3063"/>
                  <a:pt x="3619" y="3020"/>
                  <a:pt x="3419" y="2977"/>
                </a:cubicBezTo>
                <a:cubicBezTo>
                  <a:pt x="3079" y="2885"/>
                  <a:pt x="2723" y="2771"/>
                  <a:pt x="2453" y="2523"/>
                </a:cubicBezTo>
                <a:cubicBezTo>
                  <a:pt x="2204" y="2301"/>
                  <a:pt x="2048" y="1896"/>
                  <a:pt x="2204" y="1578"/>
                </a:cubicBezTo>
                <a:cubicBezTo>
                  <a:pt x="2318" y="1356"/>
                  <a:pt x="2539" y="1200"/>
                  <a:pt x="2744" y="1086"/>
                </a:cubicBezTo>
                <a:cubicBezTo>
                  <a:pt x="3981" y="411"/>
                  <a:pt x="5401" y="50"/>
                  <a:pt x="6816" y="50"/>
                </a:cubicBezTo>
                <a:close/>
                <a:moveTo>
                  <a:pt x="8528" y="1691"/>
                </a:moveTo>
                <a:cubicBezTo>
                  <a:pt x="8614" y="1713"/>
                  <a:pt x="8685" y="1761"/>
                  <a:pt x="8749" y="1783"/>
                </a:cubicBezTo>
                <a:cubicBezTo>
                  <a:pt x="8820" y="1848"/>
                  <a:pt x="8884" y="1918"/>
                  <a:pt x="8933" y="2010"/>
                </a:cubicBezTo>
                <a:cubicBezTo>
                  <a:pt x="8976" y="2523"/>
                  <a:pt x="8393" y="2885"/>
                  <a:pt x="7761" y="3020"/>
                </a:cubicBezTo>
                <a:cubicBezTo>
                  <a:pt x="7084" y="3167"/>
                  <a:pt x="6382" y="3242"/>
                  <a:pt x="5684" y="3242"/>
                </a:cubicBezTo>
                <a:cubicBezTo>
                  <a:pt x="5202" y="3242"/>
                  <a:pt x="4721" y="3206"/>
                  <a:pt x="4251" y="3133"/>
                </a:cubicBezTo>
                <a:cubicBezTo>
                  <a:pt x="5623" y="2955"/>
                  <a:pt x="6994" y="2523"/>
                  <a:pt x="8236" y="1875"/>
                </a:cubicBezTo>
                <a:cubicBezTo>
                  <a:pt x="8323" y="1826"/>
                  <a:pt x="8436" y="1761"/>
                  <a:pt x="8528" y="1691"/>
                </a:cubicBezTo>
                <a:close/>
                <a:moveTo>
                  <a:pt x="6764" y="0"/>
                </a:moveTo>
                <a:cubicBezTo>
                  <a:pt x="5369" y="0"/>
                  <a:pt x="3943" y="362"/>
                  <a:pt x="2723" y="1038"/>
                </a:cubicBezTo>
                <a:cubicBezTo>
                  <a:pt x="2496" y="1173"/>
                  <a:pt x="2247" y="1308"/>
                  <a:pt x="2134" y="1556"/>
                </a:cubicBezTo>
                <a:cubicBezTo>
                  <a:pt x="1977" y="1896"/>
                  <a:pt x="2161" y="2323"/>
                  <a:pt x="2404" y="2571"/>
                </a:cubicBezTo>
                <a:cubicBezTo>
                  <a:pt x="2701" y="2820"/>
                  <a:pt x="3057" y="2928"/>
                  <a:pt x="3419" y="3020"/>
                </a:cubicBezTo>
                <a:cubicBezTo>
                  <a:pt x="3554" y="3063"/>
                  <a:pt x="3689" y="3090"/>
                  <a:pt x="3824" y="3112"/>
                </a:cubicBezTo>
                <a:cubicBezTo>
                  <a:pt x="3486" y="3139"/>
                  <a:pt x="3146" y="3153"/>
                  <a:pt x="2806" y="3153"/>
                </a:cubicBezTo>
                <a:cubicBezTo>
                  <a:pt x="2059" y="3153"/>
                  <a:pt x="1311" y="3084"/>
                  <a:pt x="584" y="2928"/>
                </a:cubicBezTo>
                <a:cubicBezTo>
                  <a:pt x="428" y="2906"/>
                  <a:pt x="244" y="2841"/>
                  <a:pt x="136" y="2706"/>
                </a:cubicBezTo>
                <a:cubicBezTo>
                  <a:pt x="87" y="2636"/>
                  <a:pt x="66" y="2523"/>
                  <a:pt x="109" y="2436"/>
                </a:cubicBezTo>
                <a:cubicBezTo>
                  <a:pt x="109" y="2415"/>
                  <a:pt x="158" y="2345"/>
                  <a:pt x="222" y="2323"/>
                </a:cubicBezTo>
                <a:lnTo>
                  <a:pt x="222" y="2280"/>
                </a:lnTo>
                <a:cubicBezTo>
                  <a:pt x="136" y="2280"/>
                  <a:pt x="87" y="2345"/>
                  <a:pt x="44" y="2415"/>
                </a:cubicBezTo>
                <a:cubicBezTo>
                  <a:pt x="1" y="2523"/>
                  <a:pt x="23" y="2658"/>
                  <a:pt x="87" y="2750"/>
                </a:cubicBezTo>
                <a:cubicBezTo>
                  <a:pt x="201" y="2906"/>
                  <a:pt x="406" y="2955"/>
                  <a:pt x="584" y="2977"/>
                </a:cubicBezTo>
                <a:cubicBezTo>
                  <a:pt x="1321" y="3140"/>
                  <a:pt x="2079" y="3214"/>
                  <a:pt x="2837" y="3214"/>
                </a:cubicBezTo>
                <a:cubicBezTo>
                  <a:pt x="3234" y="3214"/>
                  <a:pt x="3631" y="3194"/>
                  <a:pt x="4024" y="3155"/>
                </a:cubicBezTo>
                <a:cubicBezTo>
                  <a:pt x="4591" y="3247"/>
                  <a:pt x="5174" y="3290"/>
                  <a:pt x="5736" y="3290"/>
                </a:cubicBezTo>
                <a:cubicBezTo>
                  <a:pt x="6411" y="3290"/>
                  <a:pt x="7108" y="3225"/>
                  <a:pt x="7761" y="3090"/>
                </a:cubicBezTo>
                <a:cubicBezTo>
                  <a:pt x="8415" y="2955"/>
                  <a:pt x="9046" y="2550"/>
                  <a:pt x="8976" y="2010"/>
                </a:cubicBezTo>
                <a:lnTo>
                  <a:pt x="8976" y="1983"/>
                </a:lnTo>
                <a:cubicBezTo>
                  <a:pt x="8955" y="1918"/>
                  <a:pt x="8911" y="1875"/>
                  <a:pt x="8863" y="1805"/>
                </a:cubicBezTo>
                <a:lnTo>
                  <a:pt x="8863" y="1805"/>
                </a:lnTo>
                <a:cubicBezTo>
                  <a:pt x="10170" y="2266"/>
                  <a:pt x="11351" y="2497"/>
                  <a:pt x="12546" y="2497"/>
                </a:cubicBezTo>
                <a:cubicBezTo>
                  <a:pt x="13741" y="2497"/>
                  <a:pt x="14949" y="2266"/>
                  <a:pt x="16310" y="1805"/>
                </a:cubicBezTo>
                <a:lnTo>
                  <a:pt x="16288" y="1761"/>
                </a:lnTo>
                <a:cubicBezTo>
                  <a:pt x="14914" y="2210"/>
                  <a:pt x="13698" y="2441"/>
                  <a:pt x="12495" y="2441"/>
                </a:cubicBezTo>
                <a:cubicBezTo>
                  <a:pt x="11296" y="2441"/>
                  <a:pt x="10111" y="2212"/>
                  <a:pt x="8798" y="1740"/>
                </a:cubicBezTo>
                <a:cubicBezTo>
                  <a:pt x="8749" y="1691"/>
                  <a:pt x="8685" y="1648"/>
                  <a:pt x="8641" y="1605"/>
                </a:cubicBezTo>
                <a:cubicBezTo>
                  <a:pt x="8728" y="1513"/>
                  <a:pt x="8820" y="1400"/>
                  <a:pt x="8863" y="1286"/>
                </a:cubicBezTo>
                <a:cubicBezTo>
                  <a:pt x="8998" y="903"/>
                  <a:pt x="8776" y="498"/>
                  <a:pt x="8479" y="320"/>
                </a:cubicBezTo>
                <a:cubicBezTo>
                  <a:pt x="8166" y="93"/>
                  <a:pt x="7783" y="50"/>
                  <a:pt x="7426" y="28"/>
                </a:cubicBezTo>
                <a:cubicBezTo>
                  <a:pt x="7207" y="9"/>
                  <a:pt x="6986" y="0"/>
                  <a:pt x="676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7" name="Google Shape;927;p17"/>
          <p:cNvGrpSpPr/>
          <p:nvPr/>
        </p:nvGrpSpPr>
        <p:grpSpPr>
          <a:xfrm>
            <a:off x="1598976" y="1915081"/>
            <a:ext cx="595074" cy="286832"/>
            <a:chOff x="3611929" y="2047735"/>
            <a:chExt cx="957172" cy="461367"/>
          </a:xfrm>
        </p:grpSpPr>
        <p:sp>
          <p:nvSpPr>
            <p:cNvPr id="928" name="Google Shape;928;p17"/>
            <p:cNvSpPr/>
            <p:nvPr/>
          </p:nvSpPr>
          <p:spPr>
            <a:xfrm>
              <a:off x="3611929" y="2047735"/>
              <a:ext cx="957172" cy="461367"/>
            </a:xfrm>
            <a:custGeom>
              <a:avLst/>
              <a:gdLst/>
              <a:ahLst/>
              <a:cxnLst/>
              <a:rect l="l" t="t" r="r" b="b"/>
              <a:pathLst>
                <a:path w="10645" h="5131" extrusionOk="0">
                  <a:moveTo>
                    <a:pt x="10509" y="114"/>
                  </a:moveTo>
                  <a:cubicBezTo>
                    <a:pt x="10439" y="1"/>
                    <a:pt x="10304" y="71"/>
                    <a:pt x="10239" y="136"/>
                  </a:cubicBezTo>
                  <a:cubicBezTo>
                    <a:pt x="9991" y="362"/>
                    <a:pt x="9764" y="654"/>
                    <a:pt x="9543" y="902"/>
                  </a:cubicBezTo>
                  <a:cubicBezTo>
                    <a:pt x="9224" y="1308"/>
                    <a:pt x="8911" y="1713"/>
                    <a:pt x="8619" y="2118"/>
                  </a:cubicBezTo>
                  <a:cubicBezTo>
                    <a:pt x="8598" y="2096"/>
                    <a:pt x="8598" y="2096"/>
                    <a:pt x="8598" y="2074"/>
                  </a:cubicBezTo>
                  <a:cubicBezTo>
                    <a:pt x="8598" y="2074"/>
                    <a:pt x="8571" y="2047"/>
                    <a:pt x="8571" y="2074"/>
                  </a:cubicBezTo>
                  <a:cubicBezTo>
                    <a:pt x="8484" y="2161"/>
                    <a:pt x="8371" y="2274"/>
                    <a:pt x="8236" y="2317"/>
                  </a:cubicBezTo>
                  <a:cubicBezTo>
                    <a:pt x="8122" y="2344"/>
                    <a:pt x="7944" y="2274"/>
                    <a:pt x="7944" y="2118"/>
                  </a:cubicBezTo>
                  <a:cubicBezTo>
                    <a:pt x="7944" y="2118"/>
                    <a:pt x="7923" y="2096"/>
                    <a:pt x="7923" y="2118"/>
                  </a:cubicBezTo>
                  <a:cubicBezTo>
                    <a:pt x="7788" y="2209"/>
                    <a:pt x="7653" y="2296"/>
                    <a:pt x="7491" y="2366"/>
                  </a:cubicBezTo>
                  <a:cubicBezTo>
                    <a:pt x="7469" y="2317"/>
                    <a:pt x="7469" y="2253"/>
                    <a:pt x="7447" y="2209"/>
                  </a:cubicBezTo>
                  <a:cubicBezTo>
                    <a:pt x="7447" y="2182"/>
                    <a:pt x="7426" y="2182"/>
                    <a:pt x="7426" y="2182"/>
                  </a:cubicBezTo>
                  <a:cubicBezTo>
                    <a:pt x="7291" y="2317"/>
                    <a:pt x="7134" y="2409"/>
                    <a:pt x="6978" y="2452"/>
                  </a:cubicBezTo>
                  <a:cubicBezTo>
                    <a:pt x="6907" y="2479"/>
                    <a:pt x="6794" y="2523"/>
                    <a:pt x="6729" y="2501"/>
                  </a:cubicBezTo>
                  <a:cubicBezTo>
                    <a:pt x="6659" y="2479"/>
                    <a:pt x="6681" y="2253"/>
                    <a:pt x="6681" y="2209"/>
                  </a:cubicBezTo>
                  <a:cubicBezTo>
                    <a:pt x="6681" y="2182"/>
                    <a:pt x="6659" y="2182"/>
                    <a:pt x="6637" y="2182"/>
                  </a:cubicBezTo>
                  <a:cubicBezTo>
                    <a:pt x="6459" y="2452"/>
                    <a:pt x="6211" y="2636"/>
                    <a:pt x="5941" y="2722"/>
                  </a:cubicBezTo>
                  <a:cubicBezTo>
                    <a:pt x="5941" y="2544"/>
                    <a:pt x="5962" y="2366"/>
                    <a:pt x="5984" y="2182"/>
                  </a:cubicBezTo>
                  <a:cubicBezTo>
                    <a:pt x="5984" y="2161"/>
                    <a:pt x="5962" y="2161"/>
                    <a:pt x="5962" y="2161"/>
                  </a:cubicBezTo>
                  <a:cubicBezTo>
                    <a:pt x="5671" y="2409"/>
                    <a:pt x="5401" y="2658"/>
                    <a:pt x="5109" y="2906"/>
                  </a:cubicBezTo>
                  <a:cubicBezTo>
                    <a:pt x="5109" y="2679"/>
                    <a:pt x="5222" y="2452"/>
                    <a:pt x="5401" y="2317"/>
                  </a:cubicBezTo>
                  <a:cubicBezTo>
                    <a:pt x="5422" y="2317"/>
                    <a:pt x="5401" y="2296"/>
                    <a:pt x="5379" y="2296"/>
                  </a:cubicBezTo>
                  <a:cubicBezTo>
                    <a:pt x="5330" y="2317"/>
                    <a:pt x="5287" y="2344"/>
                    <a:pt x="5222" y="2366"/>
                  </a:cubicBezTo>
                  <a:cubicBezTo>
                    <a:pt x="5357" y="2096"/>
                    <a:pt x="5465" y="1804"/>
                    <a:pt x="5557" y="1486"/>
                  </a:cubicBezTo>
                  <a:cubicBezTo>
                    <a:pt x="5649" y="1216"/>
                    <a:pt x="5692" y="924"/>
                    <a:pt x="5692" y="654"/>
                  </a:cubicBezTo>
                  <a:cubicBezTo>
                    <a:pt x="5671" y="541"/>
                    <a:pt x="5671" y="384"/>
                    <a:pt x="5627" y="292"/>
                  </a:cubicBezTo>
                  <a:cubicBezTo>
                    <a:pt x="5579" y="227"/>
                    <a:pt x="5465" y="206"/>
                    <a:pt x="5379" y="206"/>
                  </a:cubicBezTo>
                  <a:cubicBezTo>
                    <a:pt x="5152" y="227"/>
                    <a:pt x="4952" y="362"/>
                    <a:pt x="4769" y="497"/>
                  </a:cubicBezTo>
                  <a:cubicBezTo>
                    <a:pt x="4547" y="654"/>
                    <a:pt x="4364" y="859"/>
                    <a:pt x="4164" y="1059"/>
                  </a:cubicBezTo>
                  <a:cubicBezTo>
                    <a:pt x="3916" y="1308"/>
                    <a:pt x="3689" y="1578"/>
                    <a:pt x="3467" y="1848"/>
                  </a:cubicBezTo>
                  <a:cubicBezTo>
                    <a:pt x="3511" y="1621"/>
                    <a:pt x="3532" y="1421"/>
                    <a:pt x="3489" y="1216"/>
                  </a:cubicBezTo>
                  <a:cubicBezTo>
                    <a:pt x="3419" y="967"/>
                    <a:pt x="3197" y="859"/>
                    <a:pt x="2971" y="902"/>
                  </a:cubicBezTo>
                  <a:cubicBezTo>
                    <a:pt x="2679" y="946"/>
                    <a:pt x="2474" y="1216"/>
                    <a:pt x="2317" y="1421"/>
                  </a:cubicBezTo>
                  <a:cubicBezTo>
                    <a:pt x="1869" y="1961"/>
                    <a:pt x="1415" y="2501"/>
                    <a:pt x="1010" y="3063"/>
                  </a:cubicBezTo>
                  <a:cubicBezTo>
                    <a:pt x="767" y="3376"/>
                    <a:pt x="519" y="3694"/>
                    <a:pt x="335" y="4029"/>
                  </a:cubicBezTo>
                  <a:cubicBezTo>
                    <a:pt x="179" y="4321"/>
                    <a:pt x="65" y="4661"/>
                    <a:pt x="157" y="4974"/>
                  </a:cubicBezTo>
                  <a:cubicBezTo>
                    <a:pt x="157" y="4996"/>
                    <a:pt x="200" y="4996"/>
                    <a:pt x="200" y="4974"/>
                  </a:cubicBezTo>
                  <a:cubicBezTo>
                    <a:pt x="0" y="4369"/>
                    <a:pt x="540" y="3781"/>
                    <a:pt x="875" y="3311"/>
                  </a:cubicBezTo>
                  <a:cubicBezTo>
                    <a:pt x="1259" y="2793"/>
                    <a:pt x="1664" y="2274"/>
                    <a:pt x="2069" y="1777"/>
                  </a:cubicBezTo>
                  <a:cubicBezTo>
                    <a:pt x="2160" y="1642"/>
                    <a:pt x="2274" y="1507"/>
                    <a:pt x="2387" y="1399"/>
                  </a:cubicBezTo>
                  <a:cubicBezTo>
                    <a:pt x="2452" y="1286"/>
                    <a:pt x="2544" y="1172"/>
                    <a:pt x="2657" y="1081"/>
                  </a:cubicBezTo>
                  <a:cubicBezTo>
                    <a:pt x="2879" y="902"/>
                    <a:pt x="3284" y="811"/>
                    <a:pt x="3419" y="1151"/>
                  </a:cubicBezTo>
                  <a:cubicBezTo>
                    <a:pt x="3532" y="1372"/>
                    <a:pt x="3467" y="1669"/>
                    <a:pt x="3397" y="1891"/>
                  </a:cubicBezTo>
                  <a:cubicBezTo>
                    <a:pt x="3284" y="2047"/>
                    <a:pt x="3149" y="2209"/>
                    <a:pt x="3014" y="2366"/>
                  </a:cubicBezTo>
                  <a:cubicBezTo>
                    <a:pt x="2836" y="2587"/>
                    <a:pt x="2679" y="2814"/>
                    <a:pt x="2495" y="3041"/>
                  </a:cubicBezTo>
                  <a:cubicBezTo>
                    <a:pt x="2339" y="3262"/>
                    <a:pt x="2160" y="3511"/>
                    <a:pt x="2069" y="3759"/>
                  </a:cubicBezTo>
                  <a:cubicBezTo>
                    <a:pt x="2025" y="3873"/>
                    <a:pt x="2004" y="4008"/>
                    <a:pt x="2025" y="4121"/>
                  </a:cubicBezTo>
                  <a:cubicBezTo>
                    <a:pt x="2047" y="4143"/>
                    <a:pt x="2047" y="4143"/>
                    <a:pt x="2069" y="4143"/>
                  </a:cubicBezTo>
                  <a:cubicBezTo>
                    <a:pt x="2522" y="3781"/>
                    <a:pt x="2879" y="3311"/>
                    <a:pt x="3127" y="2793"/>
                  </a:cubicBezTo>
                  <a:cubicBezTo>
                    <a:pt x="3262" y="2544"/>
                    <a:pt x="3354" y="2274"/>
                    <a:pt x="3419" y="2004"/>
                  </a:cubicBezTo>
                  <a:cubicBezTo>
                    <a:pt x="3419" y="1961"/>
                    <a:pt x="3440" y="1939"/>
                    <a:pt x="3440" y="1912"/>
                  </a:cubicBezTo>
                  <a:cubicBezTo>
                    <a:pt x="3554" y="1756"/>
                    <a:pt x="3689" y="1621"/>
                    <a:pt x="3824" y="1486"/>
                  </a:cubicBezTo>
                  <a:cubicBezTo>
                    <a:pt x="4007" y="1286"/>
                    <a:pt x="4186" y="1081"/>
                    <a:pt x="4364" y="902"/>
                  </a:cubicBezTo>
                  <a:cubicBezTo>
                    <a:pt x="4547" y="724"/>
                    <a:pt x="4726" y="541"/>
                    <a:pt x="4925" y="427"/>
                  </a:cubicBezTo>
                  <a:cubicBezTo>
                    <a:pt x="5109" y="319"/>
                    <a:pt x="5536" y="92"/>
                    <a:pt x="5627" y="384"/>
                  </a:cubicBezTo>
                  <a:cubicBezTo>
                    <a:pt x="5692" y="654"/>
                    <a:pt x="5649" y="967"/>
                    <a:pt x="5579" y="1237"/>
                  </a:cubicBezTo>
                  <a:cubicBezTo>
                    <a:pt x="5492" y="1621"/>
                    <a:pt x="5357" y="2026"/>
                    <a:pt x="5174" y="2388"/>
                  </a:cubicBezTo>
                  <a:cubicBezTo>
                    <a:pt x="4342" y="2793"/>
                    <a:pt x="3624" y="3397"/>
                    <a:pt x="3062" y="4143"/>
                  </a:cubicBezTo>
                  <a:cubicBezTo>
                    <a:pt x="2927" y="4342"/>
                    <a:pt x="2765" y="4548"/>
                    <a:pt x="2657" y="4774"/>
                  </a:cubicBezTo>
                  <a:cubicBezTo>
                    <a:pt x="2587" y="4931"/>
                    <a:pt x="2609" y="5131"/>
                    <a:pt x="2836" y="5131"/>
                  </a:cubicBezTo>
                  <a:cubicBezTo>
                    <a:pt x="2949" y="5131"/>
                    <a:pt x="3062" y="5088"/>
                    <a:pt x="3149" y="5044"/>
                  </a:cubicBezTo>
                  <a:cubicBezTo>
                    <a:pt x="3262" y="4996"/>
                    <a:pt x="3376" y="4953"/>
                    <a:pt x="3467" y="4882"/>
                  </a:cubicBezTo>
                  <a:cubicBezTo>
                    <a:pt x="3667" y="4747"/>
                    <a:pt x="3845" y="4591"/>
                    <a:pt x="4007" y="4413"/>
                  </a:cubicBezTo>
                  <a:cubicBezTo>
                    <a:pt x="4364" y="4029"/>
                    <a:pt x="4612" y="3581"/>
                    <a:pt x="4861" y="3127"/>
                  </a:cubicBezTo>
                  <a:cubicBezTo>
                    <a:pt x="4996" y="2906"/>
                    <a:pt x="5109" y="2658"/>
                    <a:pt x="5195" y="2431"/>
                  </a:cubicBezTo>
                  <a:cubicBezTo>
                    <a:pt x="5222" y="2409"/>
                    <a:pt x="5266" y="2388"/>
                    <a:pt x="5287" y="2388"/>
                  </a:cubicBezTo>
                  <a:cubicBezTo>
                    <a:pt x="5131" y="2523"/>
                    <a:pt x="5060" y="2722"/>
                    <a:pt x="5060" y="2928"/>
                  </a:cubicBezTo>
                  <a:cubicBezTo>
                    <a:pt x="5087" y="2949"/>
                    <a:pt x="5087" y="2949"/>
                    <a:pt x="5109" y="2949"/>
                  </a:cubicBezTo>
                  <a:cubicBezTo>
                    <a:pt x="5379" y="2701"/>
                    <a:pt x="5671" y="2452"/>
                    <a:pt x="5941" y="2209"/>
                  </a:cubicBezTo>
                  <a:cubicBezTo>
                    <a:pt x="5941" y="2388"/>
                    <a:pt x="5919" y="2566"/>
                    <a:pt x="5897" y="2749"/>
                  </a:cubicBezTo>
                  <a:cubicBezTo>
                    <a:pt x="5897" y="2749"/>
                    <a:pt x="5897" y="2771"/>
                    <a:pt x="5919" y="2771"/>
                  </a:cubicBezTo>
                  <a:cubicBezTo>
                    <a:pt x="6211" y="2679"/>
                    <a:pt x="6459" y="2501"/>
                    <a:pt x="6637" y="2253"/>
                  </a:cubicBezTo>
                  <a:cubicBezTo>
                    <a:pt x="6637" y="2344"/>
                    <a:pt x="6659" y="2431"/>
                    <a:pt x="6659" y="2501"/>
                  </a:cubicBezTo>
                  <a:cubicBezTo>
                    <a:pt x="6659" y="2523"/>
                    <a:pt x="6659" y="2523"/>
                    <a:pt x="6681" y="2523"/>
                  </a:cubicBezTo>
                  <a:cubicBezTo>
                    <a:pt x="6951" y="2544"/>
                    <a:pt x="7221" y="2431"/>
                    <a:pt x="7426" y="2231"/>
                  </a:cubicBezTo>
                  <a:cubicBezTo>
                    <a:pt x="7426" y="2296"/>
                    <a:pt x="7447" y="2344"/>
                    <a:pt x="7469" y="2388"/>
                  </a:cubicBezTo>
                  <a:cubicBezTo>
                    <a:pt x="7469" y="2409"/>
                    <a:pt x="7469" y="2409"/>
                    <a:pt x="7491" y="2409"/>
                  </a:cubicBezTo>
                  <a:cubicBezTo>
                    <a:pt x="7626" y="2344"/>
                    <a:pt x="7788" y="2253"/>
                    <a:pt x="7923" y="2161"/>
                  </a:cubicBezTo>
                  <a:cubicBezTo>
                    <a:pt x="7923" y="2274"/>
                    <a:pt x="8031" y="2344"/>
                    <a:pt x="8166" y="2366"/>
                  </a:cubicBezTo>
                  <a:cubicBezTo>
                    <a:pt x="8328" y="2366"/>
                    <a:pt x="8463" y="2231"/>
                    <a:pt x="8571" y="2118"/>
                  </a:cubicBezTo>
                  <a:lnTo>
                    <a:pt x="8598" y="2139"/>
                  </a:lnTo>
                  <a:cubicBezTo>
                    <a:pt x="8484" y="2274"/>
                    <a:pt x="8392" y="2431"/>
                    <a:pt x="8301" y="2566"/>
                  </a:cubicBezTo>
                  <a:cubicBezTo>
                    <a:pt x="7852" y="3219"/>
                    <a:pt x="7469" y="3894"/>
                    <a:pt x="7113" y="4612"/>
                  </a:cubicBezTo>
                  <a:cubicBezTo>
                    <a:pt x="7113" y="4639"/>
                    <a:pt x="7134" y="4661"/>
                    <a:pt x="7134" y="4639"/>
                  </a:cubicBezTo>
                  <a:cubicBezTo>
                    <a:pt x="7561" y="3781"/>
                    <a:pt x="8058" y="2949"/>
                    <a:pt x="8619" y="2182"/>
                  </a:cubicBezTo>
                  <a:cubicBezTo>
                    <a:pt x="8733" y="2296"/>
                    <a:pt x="8911" y="2296"/>
                    <a:pt x="9067" y="2274"/>
                  </a:cubicBezTo>
                  <a:cubicBezTo>
                    <a:pt x="9337" y="2209"/>
                    <a:pt x="9586" y="2047"/>
                    <a:pt x="9786" y="1891"/>
                  </a:cubicBezTo>
                  <a:cubicBezTo>
                    <a:pt x="10191" y="1534"/>
                    <a:pt x="10488" y="1016"/>
                    <a:pt x="10531" y="454"/>
                  </a:cubicBezTo>
                  <a:cubicBezTo>
                    <a:pt x="10553" y="362"/>
                    <a:pt x="10574" y="206"/>
                    <a:pt x="10509" y="114"/>
                  </a:cubicBezTo>
                  <a:close/>
                  <a:moveTo>
                    <a:pt x="3149" y="2701"/>
                  </a:moveTo>
                  <a:cubicBezTo>
                    <a:pt x="2900" y="3241"/>
                    <a:pt x="2522" y="3716"/>
                    <a:pt x="2069" y="4099"/>
                  </a:cubicBezTo>
                  <a:cubicBezTo>
                    <a:pt x="2025" y="3802"/>
                    <a:pt x="2204" y="3559"/>
                    <a:pt x="2339" y="3333"/>
                  </a:cubicBezTo>
                  <a:cubicBezTo>
                    <a:pt x="2495" y="3127"/>
                    <a:pt x="2657" y="2906"/>
                    <a:pt x="2814" y="2701"/>
                  </a:cubicBezTo>
                  <a:cubicBezTo>
                    <a:pt x="2992" y="2452"/>
                    <a:pt x="3197" y="2209"/>
                    <a:pt x="3397" y="1961"/>
                  </a:cubicBezTo>
                  <a:cubicBezTo>
                    <a:pt x="3332" y="2231"/>
                    <a:pt x="3241" y="2479"/>
                    <a:pt x="3149" y="2701"/>
                  </a:cubicBezTo>
                  <a:close/>
                  <a:moveTo>
                    <a:pt x="4996" y="2771"/>
                  </a:moveTo>
                  <a:cubicBezTo>
                    <a:pt x="4790" y="3219"/>
                    <a:pt x="4547" y="3646"/>
                    <a:pt x="4250" y="4051"/>
                  </a:cubicBezTo>
                  <a:cubicBezTo>
                    <a:pt x="4007" y="4413"/>
                    <a:pt x="3667" y="4747"/>
                    <a:pt x="3262" y="4953"/>
                  </a:cubicBezTo>
                  <a:cubicBezTo>
                    <a:pt x="3149" y="5017"/>
                    <a:pt x="3062" y="5066"/>
                    <a:pt x="2949" y="5088"/>
                  </a:cubicBezTo>
                  <a:cubicBezTo>
                    <a:pt x="2879" y="5109"/>
                    <a:pt x="2792" y="5109"/>
                    <a:pt x="2722" y="5088"/>
                  </a:cubicBezTo>
                  <a:cubicBezTo>
                    <a:pt x="2657" y="5044"/>
                    <a:pt x="2657" y="4931"/>
                    <a:pt x="2679" y="4861"/>
                  </a:cubicBezTo>
                  <a:cubicBezTo>
                    <a:pt x="2701" y="4747"/>
                    <a:pt x="2765" y="4661"/>
                    <a:pt x="2814" y="4569"/>
                  </a:cubicBezTo>
                  <a:cubicBezTo>
                    <a:pt x="2879" y="4456"/>
                    <a:pt x="2949" y="4369"/>
                    <a:pt x="3014" y="4256"/>
                  </a:cubicBezTo>
                  <a:cubicBezTo>
                    <a:pt x="3575" y="3489"/>
                    <a:pt x="4321" y="2857"/>
                    <a:pt x="5152" y="2452"/>
                  </a:cubicBezTo>
                  <a:cubicBezTo>
                    <a:pt x="5109" y="2566"/>
                    <a:pt x="5060" y="2658"/>
                    <a:pt x="4996" y="2771"/>
                  </a:cubicBezTo>
                  <a:close/>
                  <a:moveTo>
                    <a:pt x="10418" y="881"/>
                  </a:moveTo>
                  <a:cubicBezTo>
                    <a:pt x="10326" y="1151"/>
                    <a:pt x="10191" y="1372"/>
                    <a:pt x="10034" y="1578"/>
                  </a:cubicBezTo>
                  <a:cubicBezTo>
                    <a:pt x="9834" y="1804"/>
                    <a:pt x="9607" y="2004"/>
                    <a:pt x="9337" y="2139"/>
                  </a:cubicBezTo>
                  <a:cubicBezTo>
                    <a:pt x="9159" y="2209"/>
                    <a:pt x="8776" y="2344"/>
                    <a:pt x="8641" y="2139"/>
                  </a:cubicBezTo>
                  <a:cubicBezTo>
                    <a:pt x="8797" y="1912"/>
                    <a:pt x="8954" y="1713"/>
                    <a:pt x="9138" y="1486"/>
                  </a:cubicBezTo>
                  <a:cubicBezTo>
                    <a:pt x="9316" y="1237"/>
                    <a:pt x="9516" y="1016"/>
                    <a:pt x="9721" y="767"/>
                  </a:cubicBezTo>
                  <a:cubicBezTo>
                    <a:pt x="9813" y="654"/>
                    <a:pt x="9921" y="541"/>
                    <a:pt x="10012" y="427"/>
                  </a:cubicBezTo>
                  <a:cubicBezTo>
                    <a:pt x="10083" y="362"/>
                    <a:pt x="10126" y="319"/>
                    <a:pt x="10169" y="249"/>
                  </a:cubicBezTo>
                  <a:cubicBezTo>
                    <a:pt x="10239" y="206"/>
                    <a:pt x="10304" y="114"/>
                    <a:pt x="10374" y="92"/>
                  </a:cubicBezTo>
                  <a:cubicBezTo>
                    <a:pt x="10644" y="49"/>
                    <a:pt x="10461" y="767"/>
                    <a:pt x="10418" y="8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7"/>
            <p:cNvSpPr/>
            <p:nvPr/>
          </p:nvSpPr>
          <p:spPr>
            <a:xfrm>
              <a:off x="4115460" y="2341042"/>
              <a:ext cx="101607" cy="20501"/>
            </a:xfrm>
            <a:custGeom>
              <a:avLst/>
              <a:gdLst/>
              <a:ahLst/>
              <a:cxnLst/>
              <a:rect l="l" t="t" r="r" b="b"/>
              <a:pathLst>
                <a:path w="1130" h="228" extrusionOk="0">
                  <a:moveTo>
                    <a:pt x="1108" y="27"/>
                  </a:moveTo>
                  <a:cubicBezTo>
                    <a:pt x="746" y="0"/>
                    <a:pt x="362" y="49"/>
                    <a:pt x="27" y="184"/>
                  </a:cubicBezTo>
                  <a:cubicBezTo>
                    <a:pt x="0" y="184"/>
                    <a:pt x="0" y="227"/>
                    <a:pt x="27" y="206"/>
                  </a:cubicBezTo>
                  <a:cubicBezTo>
                    <a:pt x="384" y="92"/>
                    <a:pt x="746" y="27"/>
                    <a:pt x="1108" y="71"/>
                  </a:cubicBezTo>
                  <a:cubicBezTo>
                    <a:pt x="1129" y="71"/>
                    <a:pt x="1129" y="27"/>
                    <a:pt x="1108" y="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"/>
          <p:cNvSpPr txBox="1">
            <a:spLocks noGrp="1"/>
          </p:cNvSpPr>
          <p:nvPr>
            <p:ph type="title"/>
          </p:nvPr>
        </p:nvSpPr>
        <p:spPr>
          <a:xfrm>
            <a:off x="4509475" y="2155025"/>
            <a:ext cx="3921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47" name="Google Shape;647;p3"/>
          <p:cNvSpPr txBox="1">
            <a:spLocks noGrp="1"/>
          </p:cNvSpPr>
          <p:nvPr>
            <p:ph type="title" idx="2"/>
          </p:nvPr>
        </p:nvSpPr>
        <p:spPr>
          <a:xfrm>
            <a:off x="4509475" y="1258850"/>
            <a:ext cx="12357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48" name="Google Shape;648;p3"/>
          <p:cNvGrpSpPr/>
          <p:nvPr/>
        </p:nvGrpSpPr>
        <p:grpSpPr>
          <a:xfrm>
            <a:off x="4627275" y="3315874"/>
            <a:ext cx="2284526" cy="1201324"/>
            <a:chOff x="4627275" y="3315874"/>
            <a:chExt cx="2284526" cy="1201324"/>
          </a:xfrm>
        </p:grpSpPr>
        <p:pic>
          <p:nvPicPr>
            <p:cNvPr id="649" name="Google Shape;649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627275" y="3315874"/>
              <a:ext cx="1486310" cy="1201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0" name="Google Shape;650;p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69926" y="3635555"/>
              <a:ext cx="1141875" cy="64172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51" name="Google Shape;651;p3"/>
          <p:cNvPicPr preferRelativeResize="0"/>
          <p:nvPr/>
        </p:nvPicPr>
        <p:blipFill rotWithShape="1">
          <a:blip r:embed="rId5">
            <a:alphaModFix/>
          </a:blip>
          <a:srcRect t="6428" r="16981"/>
          <a:stretch/>
        </p:blipFill>
        <p:spPr>
          <a:xfrm>
            <a:off x="480932" y="1258850"/>
            <a:ext cx="3934637" cy="2954911"/>
          </a:xfrm>
          <a:prstGeom prst="rect">
            <a:avLst/>
          </a:prstGeom>
          <a:noFill/>
          <a:ln w="190500" cap="sq" cmpd="sng">
            <a:solidFill>
              <a:srgbClr val="C8C6BD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54000" algn="bl" rotWithShape="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57" name="Google Shape;657;p4"/>
          <p:cNvSpPr txBox="1">
            <a:spLocks noGrp="1"/>
          </p:cNvSpPr>
          <p:nvPr>
            <p:ph type="subTitle" idx="1"/>
          </p:nvPr>
        </p:nvSpPr>
        <p:spPr>
          <a:xfrm>
            <a:off x="719999" y="1720612"/>
            <a:ext cx="4637813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Refining project planning for software project management</a:t>
            </a:r>
            <a:endParaRPr/>
          </a:p>
        </p:txBody>
      </p:sp>
      <p:sp>
        <p:nvSpPr>
          <p:cNvPr id="658" name="Google Shape;658;p4"/>
          <p:cNvSpPr txBox="1">
            <a:spLocks noGrp="1"/>
          </p:cNvSpPr>
          <p:nvPr>
            <p:ph type="subTitle" idx="2"/>
          </p:nvPr>
        </p:nvSpPr>
        <p:spPr>
          <a:xfrm>
            <a:off x="720000" y="3159045"/>
            <a:ext cx="4816406" cy="1791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This study utilizes Critical Path Method networks to improve software project management to enhance forecasting accuracy and project efficiency.</a:t>
            </a:r>
            <a:endParaRPr/>
          </a:p>
        </p:txBody>
      </p:sp>
      <p:sp>
        <p:nvSpPr>
          <p:cNvPr id="659" name="Google Shape;659;p4"/>
          <p:cNvSpPr txBox="1">
            <a:spLocks noGrp="1"/>
          </p:cNvSpPr>
          <p:nvPr>
            <p:ph type="subTitle" idx="7"/>
          </p:nvPr>
        </p:nvSpPr>
        <p:spPr>
          <a:xfrm>
            <a:off x="713050" y="1269375"/>
            <a:ext cx="2410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General Aims</a:t>
            </a:r>
            <a:endParaRPr/>
          </a:p>
        </p:txBody>
      </p:sp>
      <p:sp>
        <p:nvSpPr>
          <p:cNvPr id="660" name="Google Shape;660;p4"/>
          <p:cNvSpPr txBox="1">
            <a:spLocks noGrp="1"/>
          </p:cNvSpPr>
          <p:nvPr>
            <p:ph type="subTitle" idx="8"/>
          </p:nvPr>
        </p:nvSpPr>
        <p:spPr>
          <a:xfrm>
            <a:off x="720000" y="2770708"/>
            <a:ext cx="2475471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Specific Objectives</a:t>
            </a:r>
            <a:endParaRPr/>
          </a:p>
        </p:txBody>
      </p:sp>
      <p:pic>
        <p:nvPicPr>
          <p:cNvPr id="661" name="Google Shape;66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2901" y="613177"/>
            <a:ext cx="2193669" cy="2003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4"/>
          <p:cNvPicPr preferRelativeResize="0"/>
          <p:nvPr/>
        </p:nvPicPr>
        <p:blipFill rotWithShape="1">
          <a:blip r:embed="rId4">
            <a:alphaModFix/>
          </a:blip>
          <a:srcRect l="21252"/>
          <a:stretch/>
        </p:blipFill>
        <p:spPr>
          <a:xfrm>
            <a:off x="5652901" y="2770708"/>
            <a:ext cx="2193669" cy="2098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68" name="Google Shape;668;p5"/>
          <p:cNvSpPr txBox="1">
            <a:spLocks noGrp="1"/>
          </p:cNvSpPr>
          <p:nvPr>
            <p:ph type="subTitle" idx="1"/>
          </p:nvPr>
        </p:nvSpPr>
        <p:spPr>
          <a:xfrm>
            <a:off x="719999" y="1720612"/>
            <a:ext cx="4637813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This study explores how integrating Time-Series Data Analysis into Critical Path Analysis enhances forecasting accuracy and impacts project scheduling in software project management.</a:t>
            </a:r>
            <a:endParaRPr/>
          </a:p>
        </p:txBody>
      </p:sp>
      <p:sp>
        <p:nvSpPr>
          <p:cNvPr id="669" name="Google Shape;669;p5"/>
          <p:cNvSpPr txBox="1">
            <a:spLocks noGrp="1"/>
          </p:cNvSpPr>
          <p:nvPr>
            <p:ph type="subTitle" idx="2"/>
          </p:nvPr>
        </p:nvSpPr>
        <p:spPr>
          <a:xfrm>
            <a:off x="720000" y="3159045"/>
            <a:ext cx="4816406" cy="1791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This thesis focuses on managing time-sensitive dependencies in software projects through the critical path method, aiming to develop a framework integrating time-series data analysis. </a:t>
            </a:r>
            <a:endParaRPr/>
          </a:p>
        </p:txBody>
      </p:sp>
      <p:sp>
        <p:nvSpPr>
          <p:cNvPr id="670" name="Google Shape;670;p5"/>
          <p:cNvSpPr txBox="1">
            <a:spLocks noGrp="1"/>
          </p:cNvSpPr>
          <p:nvPr>
            <p:ph type="subTitle" idx="7"/>
          </p:nvPr>
        </p:nvSpPr>
        <p:spPr>
          <a:xfrm>
            <a:off x="713049" y="1269375"/>
            <a:ext cx="3444613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671" name="Google Shape;671;p5"/>
          <p:cNvSpPr txBox="1">
            <a:spLocks noGrp="1"/>
          </p:cNvSpPr>
          <p:nvPr>
            <p:ph type="subTitle" idx="8"/>
          </p:nvPr>
        </p:nvSpPr>
        <p:spPr>
          <a:xfrm>
            <a:off x="720000" y="2770708"/>
            <a:ext cx="2475471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Overview</a:t>
            </a:r>
            <a:endParaRPr/>
          </a:p>
        </p:txBody>
      </p:sp>
      <p:pic>
        <p:nvPicPr>
          <p:cNvPr id="672" name="Google Shape;672;p5"/>
          <p:cNvPicPr preferRelativeResize="0"/>
          <p:nvPr/>
        </p:nvPicPr>
        <p:blipFill rotWithShape="1">
          <a:blip r:embed="rId3">
            <a:alphaModFix/>
          </a:blip>
          <a:srcRect l="9612" r="9032"/>
          <a:stretch/>
        </p:blipFill>
        <p:spPr>
          <a:xfrm>
            <a:off x="5831494" y="781742"/>
            <a:ext cx="2083781" cy="1877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5"/>
          <p:cNvPicPr preferRelativeResize="0"/>
          <p:nvPr/>
        </p:nvPicPr>
        <p:blipFill rotWithShape="1">
          <a:blip r:embed="rId4">
            <a:alphaModFix/>
          </a:blip>
          <a:srcRect r="39453"/>
          <a:stretch/>
        </p:blipFill>
        <p:spPr>
          <a:xfrm>
            <a:off x="5831494" y="2770708"/>
            <a:ext cx="2083781" cy="193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79" name="Google Shape;679;p6"/>
          <p:cNvSpPr txBox="1">
            <a:spLocks noGrp="1"/>
          </p:cNvSpPr>
          <p:nvPr>
            <p:ph type="subTitle" idx="1"/>
          </p:nvPr>
        </p:nvSpPr>
        <p:spPr>
          <a:xfrm>
            <a:off x="719999" y="1720612"/>
            <a:ext cx="4637813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Integrating time-series data into critical path analysis enhances forecasting accuracy in project management</a:t>
            </a:r>
            <a:endParaRPr/>
          </a:p>
        </p:txBody>
      </p:sp>
      <p:sp>
        <p:nvSpPr>
          <p:cNvPr id="680" name="Google Shape;680;p6"/>
          <p:cNvSpPr txBox="1">
            <a:spLocks noGrp="1"/>
          </p:cNvSpPr>
          <p:nvPr>
            <p:ph type="subTitle" idx="7"/>
          </p:nvPr>
        </p:nvSpPr>
        <p:spPr>
          <a:xfrm>
            <a:off x="713049" y="1269375"/>
            <a:ext cx="503767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Improving Project Forecasting Accuracy </a:t>
            </a:r>
            <a:endParaRPr/>
          </a:p>
        </p:txBody>
      </p:sp>
      <p:grpSp>
        <p:nvGrpSpPr>
          <p:cNvPr id="681" name="Google Shape;681;p6"/>
          <p:cNvGrpSpPr/>
          <p:nvPr/>
        </p:nvGrpSpPr>
        <p:grpSpPr>
          <a:xfrm>
            <a:off x="719999" y="2467901"/>
            <a:ext cx="3730364" cy="2554155"/>
            <a:chOff x="3292400" y="1219146"/>
            <a:chExt cx="2615240" cy="1110239"/>
          </a:xfrm>
        </p:grpSpPr>
        <p:sp>
          <p:nvSpPr>
            <p:cNvPr id="682" name="Google Shape;682;p6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JANUARY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FEBRUARY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MARCH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APRIL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MAY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JUNE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PHASE 1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PHASE 2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6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6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6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96" name="Google Shape;696;p6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697" name="Google Shape;697;p6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6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6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6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6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6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6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6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882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6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6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882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6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6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882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709" name="Google Shape;709;p6"/>
          <p:cNvPicPr preferRelativeResize="0"/>
          <p:nvPr/>
        </p:nvPicPr>
        <p:blipFill rotWithShape="1">
          <a:blip r:embed="rId3">
            <a:alphaModFix/>
          </a:blip>
          <a:srcRect l="13731" r="19427"/>
          <a:stretch/>
        </p:blipFill>
        <p:spPr>
          <a:xfrm>
            <a:off x="5687060" y="1134776"/>
            <a:ext cx="3153821" cy="2654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15" name="Google Shape;715;p7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16" name="Google Shape;716;p7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17" name="Google Shape;717;p7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18" name="Google Shape;718;p7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19" name="Google Shape;719;p7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20" name="Google Shape;720;p7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261" cy="42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21" name="Google Shape;721;p7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722" name="Google Shape;722;p7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422" cy="45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723" name="Google Shape;723;p7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724" name="Google Shape;724;p7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Discussion &amp; Conclusion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8"/>
          <p:cNvSpPr txBox="1">
            <a:spLocks noGrp="1"/>
          </p:cNvSpPr>
          <p:nvPr>
            <p:ph type="title"/>
          </p:nvPr>
        </p:nvSpPr>
        <p:spPr>
          <a:xfrm>
            <a:off x="4509475" y="2155024"/>
            <a:ext cx="4720200" cy="16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600"/>
              <a:t>Literature Review</a:t>
            </a:r>
            <a:endParaRPr sz="3600"/>
          </a:p>
        </p:txBody>
      </p:sp>
      <p:sp>
        <p:nvSpPr>
          <p:cNvPr id="730" name="Google Shape;730;p8"/>
          <p:cNvSpPr txBox="1">
            <a:spLocks noGrp="1"/>
          </p:cNvSpPr>
          <p:nvPr>
            <p:ph type="title" idx="2"/>
          </p:nvPr>
        </p:nvSpPr>
        <p:spPr>
          <a:xfrm>
            <a:off x="4509475" y="1258850"/>
            <a:ext cx="12357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731" name="Google Shape;731;p8"/>
          <p:cNvGrpSpPr/>
          <p:nvPr/>
        </p:nvGrpSpPr>
        <p:grpSpPr>
          <a:xfrm>
            <a:off x="4627275" y="3315874"/>
            <a:ext cx="2284526" cy="1201324"/>
            <a:chOff x="4627275" y="3315874"/>
            <a:chExt cx="2284526" cy="1201324"/>
          </a:xfrm>
        </p:grpSpPr>
        <p:pic>
          <p:nvPicPr>
            <p:cNvPr id="732" name="Google Shape;732;p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627275" y="3315874"/>
              <a:ext cx="1486310" cy="1201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3" name="Google Shape;733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69926" y="3635555"/>
              <a:ext cx="1141875" cy="64172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34" name="Google Shape;734;p8"/>
          <p:cNvPicPr preferRelativeResize="0"/>
          <p:nvPr/>
        </p:nvPicPr>
        <p:blipFill rotWithShape="1">
          <a:blip r:embed="rId5">
            <a:alphaModFix/>
          </a:blip>
          <a:srcRect l="4043" t="16980" r="37188" b="11610"/>
          <a:stretch/>
        </p:blipFill>
        <p:spPr>
          <a:xfrm>
            <a:off x="694888" y="1064135"/>
            <a:ext cx="3243262" cy="3848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Literature Review</a:t>
            </a:r>
            <a:endParaRPr/>
          </a:p>
        </p:txBody>
      </p:sp>
      <p:pic>
        <p:nvPicPr>
          <p:cNvPr id="740" name="Google Shape;740;p9"/>
          <p:cNvPicPr preferRelativeResize="0"/>
          <p:nvPr/>
        </p:nvPicPr>
        <p:blipFill rotWithShape="1">
          <a:blip r:embed="rId3">
            <a:alphaModFix/>
          </a:blip>
          <a:srcRect t="289" r="744"/>
          <a:stretch/>
        </p:blipFill>
        <p:spPr>
          <a:xfrm>
            <a:off x="4249271" y="1265303"/>
            <a:ext cx="4577764" cy="3433173"/>
          </a:xfrm>
          <a:prstGeom prst="rect">
            <a:avLst/>
          </a:prstGeom>
          <a:noFill/>
          <a:ln w="190500" cap="sq" cmpd="sng">
            <a:solidFill>
              <a:srgbClr val="C8C6BD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54000" algn="bl" rotWithShape="0">
              <a:srgbClr val="000000">
                <a:alpha val="42750"/>
              </a:srgbClr>
            </a:outerShdw>
          </a:effectLst>
        </p:spPr>
      </p:pic>
      <p:sp>
        <p:nvSpPr>
          <p:cNvPr id="741" name="Google Shape;741;p9"/>
          <p:cNvSpPr txBox="1"/>
          <p:nvPr/>
        </p:nvSpPr>
        <p:spPr>
          <a:xfrm>
            <a:off x="720000" y="1265303"/>
            <a:ext cx="3287100" cy="22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extensive literature review explores the integration of time-series data analysis with Critical Path Analysis in software project management, emphasizing time-driven approaches, critical path analysis, and temporal interdependencies, with a focus on practical applications, challenges, and adaptability for improved project forecasting accuracy.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ntract Management Software Pitch Deck by Slidesgo">
  <a:themeElements>
    <a:clrScheme name="Simple Light">
      <a:dk1>
        <a:srgbClr val="FFFFFF"/>
      </a:dk1>
      <a:lt1>
        <a:srgbClr val="030D42"/>
      </a:lt1>
      <a:dk2>
        <a:srgbClr val="033E80"/>
      </a:dk2>
      <a:lt2>
        <a:srgbClr val="0B6096"/>
      </a:lt2>
      <a:accent1>
        <a:srgbClr val="55B2F5"/>
      </a:accent1>
      <a:accent2>
        <a:srgbClr val="19DEFA"/>
      </a:accent2>
      <a:accent3>
        <a:srgbClr val="FBC917"/>
      </a:accent3>
      <a:accent4>
        <a:srgbClr val="FF750A"/>
      </a:accent4>
      <a:accent5>
        <a:srgbClr val="F137BB"/>
      </a:accent5>
      <a:accent6>
        <a:srgbClr val="00FE9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494</Words>
  <Application>Microsoft Office PowerPoint</Application>
  <PresentationFormat>On-screen Show (16:9)</PresentationFormat>
  <Paragraphs>159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Be Vietnam Pro</vt:lpstr>
      <vt:lpstr>Nunito Light</vt:lpstr>
      <vt:lpstr>Barlow</vt:lpstr>
      <vt:lpstr>Arial</vt:lpstr>
      <vt:lpstr>Barlow Light</vt:lpstr>
      <vt:lpstr>Contract Management Software Pitch Deck by Slidesgo</vt:lpstr>
      <vt:lpstr> Time-Series Data in Critical path analysis for project management</vt:lpstr>
      <vt:lpstr>Table of contents</vt:lpstr>
      <vt:lpstr>Introduction</vt:lpstr>
      <vt:lpstr>Introduction</vt:lpstr>
      <vt:lpstr>Introduction</vt:lpstr>
      <vt:lpstr>Introduction</vt:lpstr>
      <vt:lpstr>Table of contents</vt:lpstr>
      <vt:lpstr>Literature Review</vt:lpstr>
      <vt:lpstr>Literature Review</vt:lpstr>
      <vt:lpstr>Table of contents</vt:lpstr>
      <vt:lpstr>Methods</vt:lpstr>
      <vt:lpstr>Methods</vt:lpstr>
      <vt:lpstr>Integrating Critical Path Method (CPM) in Project Management</vt:lpstr>
      <vt:lpstr>Methods</vt:lpstr>
      <vt:lpstr>Methods</vt:lpstr>
      <vt:lpstr>Table of contents</vt:lpstr>
      <vt:lpstr>Results</vt:lpstr>
      <vt:lpstr>Results</vt:lpstr>
      <vt:lpstr>Results</vt:lpstr>
      <vt:lpstr>Results</vt:lpstr>
      <vt:lpstr>Table of contents</vt:lpstr>
      <vt:lpstr>Discussion &amp;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Time-Series Data in Critical path analysis for project management</dc:title>
  <dc:creator>Fahim</dc:creator>
  <cp:lastModifiedBy>MD. FAHIM MONTASIR MOJUMDER</cp:lastModifiedBy>
  <cp:revision>1</cp:revision>
  <dcterms:modified xsi:type="dcterms:W3CDTF">2024-01-21T08:03:03Z</dcterms:modified>
</cp:coreProperties>
</file>